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diagrams/drawing3.xml" ContentType="application/vnd.ms-office.drawingml.diagramDrawing+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diagrams/quickStyle3.xml" ContentType="application/vnd.openxmlformats-officedocument.drawingml.diagramStyl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ata3.xml" ContentType="application/vnd.openxmlformats-officedocument.drawingml.diagramData+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diagrams/layout3.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diagrams/quickStyle1.xml" ContentType="application/vnd.openxmlformats-officedocument.drawingml.diagramStyl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slides/slide29.xml" ContentType="application/vnd.openxmlformats-officedocument.presentationml.slide+xml"/>
  <Override PartName="/ppt/diagrams/drawing2.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7"/>
  </p:notesMasterIdLst>
  <p:handoutMasterIdLst>
    <p:handoutMasterId r:id="rId78"/>
  </p:handoutMasterIdLst>
  <p:sldIdLst>
    <p:sldId id="258" r:id="rId2"/>
    <p:sldId id="261" r:id="rId3"/>
    <p:sldId id="263" r:id="rId4"/>
    <p:sldId id="264" r:id="rId5"/>
    <p:sldId id="344" r:id="rId6"/>
    <p:sldId id="266" r:id="rId7"/>
    <p:sldId id="267" r:id="rId8"/>
    <p:sldId id="268" r:id="rId9"/>
    <p:sldId id="269" r:id="rId10"/>
    <p:sldId id="301" r:id="rId11"/>
    <p:sldId id="271" r:id="rId12"/>
    <p:sldId id="272" r:id="rId13"/>
    <p:sldId id="273" r:id="rId14"/>
    <p:sldId id="274"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347" r:id="rId30"/>
    <p:sldId id="293" r:id="rId31"/>
    <p:sldId id="348" r:id="rId32"/>
    <p:sldId id="295" r:id="rId33"/>
    <p:sldId id="349" r:id="rId34"/>
    <p:sldId id="299" r:id="rId35"/>
    <p:sldId id="300" r:id="rId36"/>
    <p:sldId id="302" r:id="rId37"/>
    <p:sldId id="345" r:id="rId38"/>
    <p:sldId id="304" r:id="rId39"/>
    <p:sldId id="305" r:id="rId40"/>
    <p:sldId id="306" r:id="rId41"/>
    <p:sldId id="308" r:id="rId42"/>
    <p:sldId id="309" r:id="rId43"/>
    <p:sldId id="310" r:id="rId44"/>
    <p:sldId id="311" r:id="rId45"/>
    <p:sldId id="312" r:id="rId46"/>
    <p:sldId id="313" r:id="rId47"/>
    <p:sldId id="314" r:id="rId48"/>
    <p:sldId id="315" r:id="rId49"/>
    <p:sldId id="316" r:id="rId50"/>
    <p:sldId id="317" r:id="rId51"/>
    <p:sldId id="318" r:id="rId52"/>
    <p:sldId id="319" r:id="rId53"/>
    <p:sldId id="346" r:id="rId54"/>
    <p:sldId id="322" r:id="rId55"/>
    <p:sldId id="323" r:id="rId56"/>
    <p:sldId id="324" r:id="rId57"/>
    <p:sldId id="325" r:id="rId58"/>
    <p:sldId id="326" r:id="rId59"/>
    <p:sldId id="327" r:id="rId60"/>
    <p:sldId id="328" r:id="rId61"/>
    <p:sldId id="329" r:id="rId62"/>
    <p:sldId id="330" r:id="rId63"/>
    <p:sldId id="331" r:id="rId64"/>
    <p:sldId id="332" r:id="rId65"/>
    <p:sldId id="333" r:id="rId66"/>
    <p:sldId id="334" r:id="rId67"/>
    <p:sldId id="335" r:id="rId68"/>
    <p:sldId id="336" r:id="rId69"/>
    <p:sldId id="337" r:id="rId70"/>
    <p:sldId id="338" r:id="rId71"/>
    <p:sldId id="339" r:id="rId72"/>
    <p:sldId id="340" r:id="rId73"/>
    <p:sldId id="341" r:id="rId74"/>
    <p:sldId id="342" r:id="rId75"/>
    <p:sldId id="260" r:id="rId7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87" autoAdjust="0"/>
    <p:restoredTop sz="98403" autoAdjust="0"/>
  </p:normalViewPr>
  <p:slideViewPr>
    <p:cSldViewPr>
      <p:cViewPr varScale="1">
        <p:scale>
          <a:sx n="46" d="100"/>
          <a:sy n="46" d="100"/>
        </p:scale>
        <p:origin x="-2136" y="-102"/>
      </p:cViewPr>
      <p:guideLst>
        <p:guide orient="horz" pos="2160"/>
        <p:guide pos="2880"/>
      </p:guideLst>
    </p:cSldViewPr>
  </p:slideViewPr>
  <p:outlineViewPr>
    <p:cViewPr>
      <p:scale>
        <a:sx n="33" d="100"/>
        <a:sy n="33" d="100"/>
      </p:scale>
      <p:origin x="0" y="517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handoutMaster" Target="handoutMasters/handout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CA03A1-9DF5-412A-84DC-F7B724C5B27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98CDDC5E-5D9C-4D7F-A582-5983E6359653}">
      <dgm:prSet phldrT="[Text]" custT="1">
        <dgm:style>
          <a:lnRef idx="1">
            <a:schemeClr val="accent5"/>
          </a:lnRef>
          <a:fillRef idx="2">
            <a:schemeClr val="accent5"/>
          </a:fillRef>
          <a:effectRef idx="1">
            <a:schemeClr val="accent5"/>
          </a:effectRef>
          <a:fontRef idx="minor">
            <a:schemeClr val="dk1"/>
          </a:fontRef>
        </dgm:style>
      </dgm:prSet>
      <dgm:spPr>
        <a:ln/>
      </dgm:spPr>
      <dgm:t>
        <a:bodyPr/>
        <a:lstStyle/>
        <a:p>
          <a:r>
            <a:rPr lang="en-US" sz="2000" b="1" dirty="0" smtClean="0">
              <a:solidFill>
                <a:schemeClr val="tx1"/>
              </a:solidFill>
            </a:rPr>
            <a:t>“CATALOGACIÓ”</a:t>
          </a:r>
          <a:endParaRPr lang="en-US" sz="2000" b="1" dirty="0">
            <a:solidFill>
              <a:schemeClr val="tx1"/>
            </a:solidFill>
          </a:endParaRPr>
        </a:p>
      </dgm:t>
    </dgm:pt>
    <dgm:pt modelId="{08F4C41F-69D2-4BDE-84BA-786E18AE6802}" type="parTrans" cxnId="{A40B7B67-DBFA-4C75-91B6-A061ED4B6E3B}">
      <dgm:prSet/>
      <dgm:spPr/>
      <dgm:t>
        <a:bodyPr/>
        <a:lstStyle/>
        <a:p>
          <a:endParaRPr lang="en-US"/>
        </a:p>
      </dgm:t>
    </dgm:pt>
    <dgm:pt modelId="{DFC68CB4-199E-4B55-A3AD-F481428A3964}" type="sibTrans" cxnId="{A40B7B67-DBFA-4C75-91B6-A061ED4B6E3B}">
      <dgm:prSet/>
      <dgm:spPr/>
      <dgm:t>
        <a:bodyPr/>
        <a:lstStyle/>
        <a:p>
          <a:endParaRPr lang="en-US"/>
        </a:p>
      </dgm:t>
    </dgm:pt>
    <dgm:pt modelId="{D741A835-9132-41B0-8ECC-19A2BF152957}">
      <dgm:prSet phldrT="[Text]">
        <dgm:style>
          <a:lnRef idx="1">
            <a:schemeClr val="accent5"/>
          </a:lnRef>
          <a:fillRef idx="2">
            <a:schemeClr val="accent5"/>
          </a:fillRef>
          <a:effectRef idx="1">
            <a:schemeClr val="accent5"/>
          </a:effectRef>
          <a:fontRef idx="minor">
            <a:schemeClr val="dk1"/>
          </a:fontRef>
        </dgm:style>
      </dgm:prSet>
      <dgm:spPr>
        <a:ln/>
      </dgm:spPr>
      <dgm:t>
        <a:bodyPr/>
        <a:lstStyle/>
        <a:p>
          <a:r>
            <a:rPr lang="en-US" b="1" dirty="0" smtClean="0">
              <a:solidFill>
                <a:schemeClr val="tx1"/>
              </a:solidFill>
            </a:rPr>
            <a:t>RDA</a:t>
          </a:r>
          <a:endParaRPr lang="en-US" b="1" dirty="0">
            <a:solidFill>
              <a:schemeClr val="tx1"/>
            </a:solidFill>
          </a:endParaRPr>
        </a:p>
      </dgm:t>
    </dgm:pt>
    <dgm:pt modelId="{8D113495-B0CD-4674-A881-6499C2A2CC4E}" type="parTrans" cxnId="{0C65ADAF-999D-4B3D-AE77-5ECF00E2CA10}">
      <dgm:prSet/>
      <dgm:spPr/>
      <dgm:t>
        <a:bodyPr/>
        <a:lstStyle/>
        <a:p>
          <a:endParaRPr lang="en-US"/>
        </a:p>
      </dgm:t>
    </dgm:pt>
    <dgm:pt modelId="{47C4D8A4-9DAE-4AA5-BAFD-95B37EB7726B}" type="sibTrans" cxnId="{0C65ADAF-999D-4B3D-AE77-5ECF00E2CA10}">
      <dgm:prSet/>
      <dgm:spPr/>
      <dgm:t>
        <a:bodyPr/>
        <a:lstStyle/>
        <a:p>
          <a:endParaRPr lang="en-US"/>
        </a:p>
      </dgm:t>
    </dgm:pt>
    <dgm:pt modelId="{115132F5-4194-49C8-9F92-F37AD32705FD}">
      <dgm:prSet phldrT="[Text]">
        <dgm:style>
          <a:lnRef idx="1">
            <a:schemeClr val="accent5"/>
          </a:lnRef>
          <a:fillRef idx="2">
            <a:schemeClr val="accent5"/>
          </a:fillRef>
          <a:effectRef idx="1">
            <a:schemeClr val="accent5"/>
          </a:effectRef>
          <a:fontRef idx="minor">
            <a:schemeClr val="dk1"/>
          </a:fontRef>
        </dgm:style>
      </dgm:prSet>
      <dgm:spPr>
        <a:ln/>
      </dgm:spPr>
      <dgm:t>
        <a:bodyPr/>
        <a:lstStyle/>
        <a:p>
          <a:r>
            <a:rPr lang="en-US" b="1" dirty="0" smtClean="0">
              <a:solidFill>
                <a:schemeClr val="tx1"/>
              </a:solidFill>
            </a:rPr>
            <a:t>FRBR</a:t>
          </a:r>
          <a:endParaRPr lang="en-US" b="1" dirty="0">
            <a:solidFill>
              <a:schemeClr val="tx1"/>
            </a:solidFill>
          </a:endParaRPr>
        </a:p>
      </dgm:t>
    </dgm:pt>
    <dgm:pt modelId="{39B2EE61-7811-4FB7-A097-AF80A2F985D8}" type="parTrans" cxnId="{4860AECA-3355-4EEB-A2ED-D5B9673A97DB}">
      <dgm:prSet/>
      <dgm:spPr>
        <a:effectLst/>
      </dgm:spPr>
      <dgm:t>
        <a:bodyPr/>
        <a:lstStyle/>
        <a:p>
          <a:endParaRPr lang="en-US"/>
        </a:p>
      </dgm:t>
    </dgm:pt>
    <dgm:pt modelId="{19D946CD-BF2A-47F6-ADDB-F259EB1CC68B}" type="sibTrans" cxnId="{4860AECA-3355-4EEB-A2ED-D5B9673A97DB}">
      <dgm:prSet/>
      <dgm:spPr/>
      <dgm:t>
        <a:bodyPr/>
        <a:lstStyle/>
        <a:p>
          <a:endParaRPr lang="en-US"/>
        </a:p>
      </dgm:t>
    </dgm:pt>
    <dgm:pt modelId="{331DFFC2-88AC-4E10-9D9E-13C05BC7FEF1}">
      <dgm:prSet phldrT="[Text]">
        <dgm:style>
          <a:lnRef idx="1">
            <a:schemeClr val="accent5"/>
          </a:lnRef>
          <a:fillRef idx="2">
            <a:schemeClr val="accent5"/>
          </a:fillRef>
          <a:effectRef idx="1">
            <a:schemeClr val="accent5"/>
          </a:effectRef>
          <a:fontRef idx="minor">
            <a:schemeClr val="dk1"/>
          </a:fontRef>
        </dgm:style>
      </dgm:prSet>
      <dgm:spPr>
        <a:ln/>
      </dgm:spPr>
      <dgm:t>
        <a:bodyPr/>
        <a:lstStyle/>
        <a:p>
          <a:r>
            <a:rPr lang="en-US" b="1" dirty="0" smtClean="0">
              <a:solidFill>
                <a:schemeClr val="tx1"/>
              </a:solidFill>
            </a:rPr>
            <a:t>MARC</a:t>
          </a:r>
          <a:endParaRPr lang="en-US" b="1" dirty="0">
            <a:solidFill>
              <a:schemeClr val="tx1"/>
            </a:solidFill>
          </a:endParaRPr>
        </a:p>
      </dgm:t>
    </dgm:pt>
    <dgm:pt modelId="{8B6B4F08-79A5-42C2-A645-766877D4D51A}" type="parTrans" cxnId="{6BDB8AD9-9197-4C12-A58B-1931C183366D}">
      <dgm:prSet/>
      <dgm:spPr/>
      <dgm:t>
        <a:bodyPr/>
        <a:lstStyle/>
        <a:p>
          <a:endParaRPr lang="en-US"/>
        </a:p>
      </dgm:t>
    </dgm:pt>
    <dgm:pt modelId="{A63A37F6-AE5B-4F44-9652-555FC4BFF800}" type="sibTrans" cxnId="{6BDB8AD9-9197-4C12-A58B-1931C183366D}">
      <dgm:prSet/>
      <dgm:spPr/>
      <dgm:t>
        <a:bodyPr/>
        <a:lstStyle/>
        <a:p>
          <a:endParaRPr lang="en-US"/>
        </a:p>
      </dgm:t>
    </dgm:pt>
    <dgm:pt modelId="{3E01F33C-E9AC-4D64-B0FC-54DB6E360E3C}" type="pres">
      <dgm:prSet presAssocID="{5BCA03A1-9DF5-412A-84DC-F7B724C5B278}" presName="cycle" presStyleCnt="0">
        <dgm:presLayoutVars>
          <dgm:chMax val="1"/>
          <dgm:dir/>
          <dgm:animLvl val="ctr"/>
          <dgm:resizeHandles val="exact"/>
        </dgm:presLayoutVars>
      </dgm:prSet>
      <dgm:spPr/>
      <dgm:t>
        <a:bodyPr/>
        <a:lstStyle/>
        <a:p>
          <a:endParaRPr lang="en-US"/>
        </a:p>
      </dgm:t>
    </dgm:pt>
    <dgm:pt modelId="{ED675D12-7777-474E-9DED-4437A2D3EF4C}" type="pres">
      <dgm:prSet presAssocID="{98CDDC5E-5D9C-4D7F-A582-5983E6359653}" presName="centerShape" presStyleLbl="node0" presStyleIdx="0" presStyleCnt="1" custScaleX="170392"/>
      <dgm:spPr/>
      <dgm:t>
        <a:bodyPr/>
        <a:lstStyle/>
        <a:p>
          <a:endParaRPr lang="en-US"/>
        </a:p>
      </dgm:t>
    </dgm:pt>
    <dgm:pt modelId="{8F5C507D-BB75-4F7E-BF5C-299342045C22}" type="pres">
      <dgm:prSet presAssocID="{8D113495-B0CD-4674-A881-6499C2A2CC4E}" presName="parTrans" presStyleLbl="bgSibTrans2D1" presStyleIdx="0" presStyleCnt="3" custScaleX="162224" custLinFactNeighborX="4873" custLinFactNeighborY="28412"/>
      <dgm:spPr/>
      <dgm:t>
        <a:bodyPr/>
        <a:lstStyle/>
        <a:p>
          <a:endParaRPr lang="en-US"/>
        </a:p>
      </dgm:t>
    </dgm:pt>
    <dgm:pt modelId="{A057A9A4-49B0-49D0-8E64-966230B12796}" type="pres">
      <dgm:prSet presAssocID="{D741A835-9132-41B0-8ECC-19A2BF152957}" presName="node" presStyleLbl="node1" presStyleIdx="0" presStyleCnt="3" custScaleX="76869" custScaleY="70463" custRadScaleRad="106461" custRadScaleInc="-4000">
        <dgm:presLayoutVars>
          <dgm:bulletEnabled val="1"/>
        </dgm:presLayoutVars>
      </dgm:prSet>
      <dgm:spPr/>
      <dgm:t>
        <a:bodyPr/>
        <a:lstStyle/>
        <a:p>
          <a:endParaRPr lang="en-US"/>
        </a:p>
      </dgm:t>
    </dgm:pt>
    <dgm:pt modelId="{F85DDE0D-EE24-4276-B242-BE64F3A86191}" type="pres">
      <dgm:prSet presAssocID="{39B2EE61-7811-4FB7-A097-AF80A2F985D8}" presName="parTrans" presStyleLbl="bgSibTrans2D1" presStyleIdx="1" presStyleCnt="3" custScaleX="165231" custLinFactNeighborX="-2417" custLinFactNeighborY="45400"/>
      <dgm:spPr/>
      <dgm:t>
        <a:bodyPr/>
        <a:lstStyle/>
        <a:p>
          <a:endParaRPr lang="en-US"/>
        </a:p>
      </dgm:t>
    </dgm:pt>
    <dgm:pt modelId="{933DF26F-C8C8-4601-9422-72F28B9397A4}" type="pres">
      <dgm:prSet presAssocID="{115132F5-4194-49C8-9F92-F37AD32705FD}" presName="node" presStyleLbl="node1" presStyleIdx="1" presStyleCnt="3" custScaleX="76869" custScaleY="70463">
        <dgm:presLayoutVars>
          <dgm:bulletEnabled val="1"/>
        </dgm:presLayoutVars>
      </dgm:prSet>
      <dgm:spPr/>
      <dgm:t>
        <a:bodyPr/>
        <a:lstStyle/>
        <a:p>
          <a:endParaRPr lang="en-US"/>
        </a:p>
      </dgm:t>
    </dgm:pt>
    <dgm:pt modelId="{410FE624-E955-448D-BB82-5278DEE8C08B}" type="pres">
      <dgm:prSet presAssocID="{8B6B4F08-79A5-42C2-A645-766877D4D51A}" presName="parTrans" presStyleLbl="bgSibTrans2D1" presStyleIdx="2" presStyleCnt="3" custScaleX="161634" custLinFactNeighborX="-4786" custLinFactNeighborY="22926"/>
      <dgm:spPr/>
      <dgm:t>
        <a:bodyPr/>
        <a:lstStyle/>
        <a:p>
          <a:endParaRPr lang="en-US"/>
        </a:p>
      </dgm:t>
    </dgm:pt>
    <dgm:pt modelId="{27EF970F-BD31-4A1A-A64B-EF861764DE68}" type="pres">
      <dgm:prSet presAssocID="{331DFFC2-88AC-4E10-9D9E-13C05BC7FEF1}" presName="node" presStyleLbl="node1" presStyleIdx="2" presStyleCnt="3" custScaleX="76869" custScaleY="70463" custRadScaleRad="106624" custRadScaleInc="4094">
        <dgm:presLayoutVars>
          <dgm:bulletEnabled val="1"/>
        </dgm:presLayoutVars>
      </dgm:prSet>
      <dgm:spPr/>
      <dgm:t>
        <a:bodyPr/>
        <a:lstStyle/>
        <a:p>
          <a:endParaRPr lang="en-US"/>
        </a:p>
      </dgm:t>
    </dgm:pt>
  </dgm:ptLst>
  <dgm:cxnLst>
    <dgm:cxn modelId="{C2161689-86E8-4276-85CA-7E78C1A71A12}" type="presOf" srcId="{D741A835-9132-41B0-8ECC-19A2BF152957}" destId="{A057A9A4-49B0-49D0-8E64-966230B12796}" srcOrd="0" destOrd="0" presId="urn:microsoft.com/office/officeart/2005/8/layout/radial4"/>
    <dgm:cxn modelId="{8DCB8C72-B6D4-403E-943C-D58ACB182906}" type="presOf" srcId="{8B6B4F08-79A5-42C2-A645-766877D4D51A}" destId="{410FE624-E955-448D-BB82-5278DEE8C08B}" srcOrd="0" destOrd="0" presId="urn:microsoft.com/office/officeart/2005/8/layout/radial4"/>
    <dgm:cxn modelId="{6CD31A67-CF2C-4CBE-90B8-8CFF3DB4ADD9}" type="presOf" srcId="{98CDDC5E-5D9C-4D7F-A582-5983E6359653}" destId="{ED675D12-7777-474E-9DED-4437A2D3EF4C}" srcOrd="0" destOrd="0" presId="urn:microsoft.com/office/officeart/2005/8/layout/radial4"/>
    <dgm:cxn modelId="{A40B7B67-DBFA-4C75-91B6-A061ED4B6E3B}" srcId="{5BCA03A1-9DF5-412A-84DC-F7B724C5B278}" destId="{98CDDC5E-5D9C-4D7F-A582-5983E6359653}" srcOrd="0" destOrd="0" parTransId="{08F4C41F-69D2-4BDE-84BA-786E18AE6802}" sibTransId="{DFC68CB4-199E-4B55-A3AD-F481428A3964}"/>
    <dgm:cxn modelId="{09F2D05E-5BC6-49C4-AE32-9AEA94585FA4}" type="presOf" srcId="{8D113495-B0CD-4674-A881-6499C2A2CC4E}" destId="{8F5C507D-BB75-4F7E-BF5C-299342045C22}" srcOrd="0" destOrd="0" presId="urn:microsoft.com/office/officeart/2005/8/layout/radial4"/>
    <dgm:cxn modelId="{AEA6E520-C086-409C-8EAC-28A765682338}" type="presOf" srcId="{115132F5-4194-49C8-9F92-F37AD32705FD}" destId="{933DF26F-C8C8-4601-9422-72F28B9397A4}" srcOrd="0" destOrd="0" presId="urn:microsoft.com/office/officeart/2005/8/layout/radial4"/>
    <dgm:cxn modelId="{4860AECA-3355-4EEB-A2ED-D5B9673A97DB}" srcId="{98CDDC5E-5D9C-4D7F-A582-5983E6359653}" destId="{115132F5-4194-49C8-9F92-F37AD32705FD}" srcOrd="1" destOrd="0" parTransId="{39B2EE61-7811-4FB7-A097-AF80A2F985D8}" sibTransId="{19D946CD-BF2A-47F6-ADDB-F259EB1CC68B}"/>
    <dgm:cxn modelId="{32F91863-DDCB-4DDD-9EB4-9050E5938F68}" type="presOf" srcId="{5BCA03A1-9DF5-412A-84DC-F7B724C5B278}" destId="{3E01F33C-E9AC-4D64-B0FC-54DB6E360E3C}" srcOrd="0" destOrd="0" presId="urn:microsoft.com/office/officeart/2005/8/layout/radial4"/>
    <dgm:cxn modelId="{E21DACAF-32BE-4C4A-8BC5-1DCD4B76FAAA}" type="presOf" srcId="{331DFFC2-88AC-4E10-9D9E-13C05BC7FEF1}" destId="{27EF970F-BD31-4A1A-A64B-EF861764DE68}" srcOrd="0" destOrd="0" presId="urn:microsoft.com/office/officeart/2005/8/layout/radial4"/>
    <dgm:cxn modelId="{6BDB8AD9-9197-4C12-A58B-1931C183366D}" srcId="{98CDDC5E-5D9C-4D7F-A582-5983E6359653}" destId="{331DFFC2-88AC-4E10-9D9E-13C05BC7FEF1}" srcOrd="2" destOrd="0" parTransId="{8B6B4F08-79A5-42C2-A645-766877D4D51A}" sibTransId="{A63A37F6-AE5B-4F44-9652-555FC4BFF800}"/>
    <dgm:cxn modelId="{30DF8163-D71A-4A65-830E-6624C5BEBA21}" type="presOf" srcId="{39B2EE61-7811-4FB7-A097-AF80A2F985D8}" destId="{F85DDE0D-EE24-4276-B242-BE64F3A86191}" srcOrd="0" destOrd="0" presId="urn:microsoft.com/office/officeart/2005/8/layout/radial4"/>
    <dgm:cxn modelId="{0C65ADAF-999D-4B3D-AE77-5ECF00E2CA10}" srcId="{98CDDC5E-5D9C-4D7F-A582-5983E6359653}" destId="{D741A835-9132-41B0-8ECC-19A2BF152957}" srcOrd="0" destOrd="0" parTransId="{8D113495-B0CD-4674-A881-6499C2A2CC4E}" sibTransId="{47C4D8A4-9DAE-4AA5-BAFD-95B37EB7726B}"/>
    <dgm:cxn modelId="{664FCD04-1B45-4919-B290-FCBF8EB6C8A9}" type="presParOf" srcId="{3E01F33C-E9AC-4D64-B0FC-54DB6E360E3C}" destId="{ED675D12-7777-474E-9DED-4437A2D3EF4C}" srcOrd="0" destOrd="0" presId="urn:microsoft.com/office/officeart/2005/8/layout/radial4"/>
    <dgm:cxn modelId="{08036FA7-5954-4854-828F-BC12398F5848}" type="presParOf" srcId="{3E01F33C-E9AC-4D64-B0FC-54DB6E360E3C}" destId="{8F5C507D-BB75-4F7E-BF5C-299342045C22}" srcOrd="1" destOrd="0" presId="urn:microsoft.com/office/officeart/2005/8/layout/radial4"/>
    <dgm:cxn modelId="{3D1FB6DC-0A04-4DD8-B366-CCC3BF231157}" type="presParOf" srcId="{3E01F33C-E9AC-4D64-B0FC-54DB6E360E3C}" destId="{A057A9A4-49B0-49D0-8E64-966230B12796}" srcOrd="2" destOrd="0" presId="urn:microsoft.com/office/officeart/2005/8/layout/radial4"/>
    <dgm:cxn modelId="{99F1BF29-DD5E-45A9-ACFB-DD9BF3DB1ABF}" type="presParOf" srcId="{3E01F33C-E9AC-4D64-B0FC-54DB6E360E3C}" destId="{F85DDE0D-EE24-4276-B242-BE64F3A86191}" srcOrd="3" destOrd="0" presId="urn:microsoft.com/office/officeart/2005/8/layout/radial4"/>
    <dgm:cxn modelId="{C71719CB-015C-47DA-92FE-7016FEDB7CE9}" type="presParOf" srcId="{3E01F33C-E9AC-4D64-B0FC-54DB6E360E3C}" destId="{933DF26F-C8C8-4601-9422-72F28B9397A4}" srcOrd="4" destOrd="0" presId="urn:microsoft.com/office/officeart/2005/8/layout/radial4"/>
    <dgm:cxn modelId="{CF156F64-E934-45DA-B304-CD2C8069BE60}" type="presParOf" srcId="{3E01F33C-E9AC-4D64-B0FC-54DB6E360E3C}" destId="{410FE624-E955-448D-BB82-5278DEE8C08B}" srcOrd="5" destOrd="0" presId="urn:microsoft.com/office/officeart/2005/8/layout/radial4"/>
    <dgm:cxn modelId="{F05BCE08-77D2-4470-88EC-5C710980C8AC}" type="presParOf" srcId="{3E01F33C-E9AC-4D64-B0FC-54DB6E360E3C}" destId="{27EF970F-BD31-4A1A-A64B-EF861764DE68}" srcOrd="6"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C430B5-719B-4A0E-BA12-14076BB311AB}"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96089CE7-0CC7-4388-B3FB-85A9A91984A3}">
      <dgm:prSet custT="1">
        <dgm:style>
          <a:lnRef idx="1">
            <a:schemeClr val="accent5"/>
          </a:lnRef>
          <a:fillRef idx="2">
            <a:schemeClr val="accent5"/>
          </a:fillRef>
          <a:effectRef idx="1">
            <a:schemeClr val="accent5"/>
          </a:effectRef>
          <a:fontRef idx="minor">
            <a:schemeClr val="dk1"/>
          </a:fontRef>
        </dgm:style>
      </dgm:prSet>
      <dgm:spPr>
        <a:ln/>
      </dgm:spPr>
      <dgm:t>
        <a:bodyPr/>
        <a:lstStyle/>
        <a:p>
          <a:r>
            <a:rPr lang="en-US" sz="2800" b="1" baseline="0" dirty="0" err="1" smtClean="0">
              <a:solidFill>
                <a:schemeClr val="tx2"/>
              </a:solidFill>
            </a:rPr>
            <a:t>Obtenir</a:t>
          </a:r>
          <a:endParaRPr lang="en-US" sz="2800" b="1" baseline="0" dirty="0">
            <a:solidFill>
              <a:schemeClr val="tx2"/>
            </a:solidFill>
          </a:endParaRPr>
        </a:p>
      </dgm:t>
    </dgm:pt>
    <dgm:pt modelId="{D3E21BB2-7085-4D17-A066-201BAE0E0C23}" type="sibTrans" cxnId="{EEBB5D83-8030-496C-B483-AE76D0B33522}">
      <dgm:prSet/>
      <dgm:spPr/>
      <dgm:t>
        <a:bodyPr/>
        <a:lstStyle/>
        <a:p>
          <a:endParaRPr lang="en-US"/>
        </a:p>
      </dgm:t>
    </dgm:pt>
    <dgm:pt modelId="{4FA95462-7421-489F-8FCD-BB7A2A2E68C2}" type="parTrans" cxnId="{EEBB5D83-8030-496C-B483-AE76D0B33522}">
      <dgm:prSet/>
      <dgm:spPr/>
      <dgm:t>
        <a:bodyPr/>
        <a:lstStyle/>
        <a:p>
          <a:endParaRPr lang="en-US"/>
        </a:p>
      </dgm:t>
    </dgm:pt>
    <dgm:pt modelId="{2F0A208E-C052-48B4-BEA2-F8E169EBD426}">
      <dgm:prSet phldrT="[Text]" custT="1">
        <dgm:style>
          <a:lnRef idx="1">
            <a:schemeClr val="accent5"/>
          </a:lnRef>
          <a:fillRef idx="2">
            <a:schemeClr val="accent5"/>
          </a:fillRef>
          <a:effectRef idx="1">
            <a:schemeClr val="accent5"/>
          </a:effectRef>
          <a:fontRef idx="minor">
            <a:schemeClr val="dk1"/>
          </a:fontRef>
        </dgm:style>
      </dgm:prSet>
      <dgm:spPr>
        <a:ln/>
      </dgm:spPr>
      <dgm:t>
        <a:bodyPr/>
        <a:lstStyle/>
        <a:p>
          <a:r>
            <a:rPr lang="en-US" sz="2800" b="1" dirty="0" err="1" smtClean="0">
              <a:solidFill>
                <a:schemeClr val="tx2"/>
              </a:solidFill>
            </a:rPr>
            <a:t>Seleccionar</a:t>
          </a:r>
          <a:endParaRPr lang="en-US" sz="2800" b="1" dirty="0">
            <a:solidFill>
              <a:schemeClr val="tx2"/>
            </a:solidFill>
          </a:endParaRPr>
        </a:p>
      </dgm:t>
    </dgm:pt>
    <dgm:pt modelId="{914B2492-5D14-4971-BCBF-71C17732116C}" type="sibTrans" cxnId="{3B76F44A-85F6-4500-9204-B3D67D8B1466}">
      <dgm:prSet/>
      <dgm:spPr/>
      <dgm:t>
        <a:bodyPr/>
        <a:lstStyle/>
        <a:p>
          <a:endParaRPr lang="en-US"/>
        </a:p>
      </dgm:t>
    </dgm:pt>
    <dgm:pt modelId="{FC1D5B23-40C9-4399-8910-4D6C753C403F}" type="parTrans" cxnId="{3B76F44A-85F6-4500-9204-B3D67D8B1466}">
      <dgm:prSet/>
      <dgm:spPr/>
      <dgm:t>
        <a:bodyPr/>
        <a:lstStyle/>
        <a:p>
          <a:endParaRPr lang="en-US"/>
        </a:p>
      </dgm:t>
    </dgm:pt>
    <dgm:pt modelId="{9B58652D-60D1-4305-87C1-65A26E1B3D27}">
      <dgm:prSet phldrT="[Text]" custT="1">
        <dgm:style>
          <a:lnRef idx="1">
            <a:schemeClr val="accent5"/>
          </a:lnRef>
          <a:fillRef idx="2">
            <a:schemeClr val="accent5"/>
          </a:fillRef>
          <a:effectRef idx="1">
            <a:schemeClr val="accent5"/>
          </a:effectRef>
          <a:fontRef idx="minor">
            <a:schemeClr val="dk1"/>
          </a:fontRef>
        </dgm:style>
      </dgm:prSet>
      <dgm:spPr>
        <a:ln/>
      </dgm:spPr>
      <dgm:t>
        <a:bodyPr/>
        <a:lstStyle/>
        <a:p>
          <a:r>
            <a:rPr lang="en-US" sz="2800" b="1" dirty="0" err="1" smtClean="0">
              <a:solidFill>
                <a:schemeClr val="tx2"/>
              </a:solidFill>
            </a:rPr>
            <a:t>Identificar</a:t>
          </a:r>
          <a:endParaRPr lang="en-US" sz="2800" b="1" dirty="0">
            <a:solidFill>
              <a:schemeClr val="tx2"/>
            </a:solidFill>
          </a:endParaRPr>
        </a:p>
      </dgm:t>
    </dgm:pt>
    <dgm:pt modelId="{7F7690D8-7B81-43E4-A390-1A02FB6D85BE}" type="sibTrans" cxnId="{6C137AF9-C6C1-46AF-A739-34E1907856D6}">
      <dgm:prSet/>
      <dgm:spPr/>
      <dgm:t>
        <a:bodyPr/>
        <a:lstStyle/>
        <a:p>
          <a:endParaRPr lang="en-US"/>
        </a:p>
      </dgm:t>
    </dgm:pt>
    <dgm:pt modelId="{74027C82-1FF3-47E7-8EC5-2032C384F039}" type="parTrans" cxnId="{6C137AF9-C6C1-46AF-A739-34E1907856D6}">
      <dgm:prSet/>
      <dgm:spPr/>
      <dgm:t>
        <a:bodyPr/>
        <a:lstStyle/>
        <a:p>
          <a:endParaRPr lang="en-US"/>
        </a:p>
      </dgm:t>
    </dgm:pt>
    <dgm:pt modelId="{B879598C-1AED-467C-A191-42CB4BC0B0B7}">
      <dgm:prSet phldrT="[Text]" custT="1">
        <dgm:style>
          <a:lnRef idx="1">
            <a:schemeClr val="accent5"/>
          </a:lnRef>
          <a:fillRef idx="2">
            <a:schemeClr val="accent5"/>
          </a:fillRef>
          <a:effectRef idx="1">
            <a:schemeClr val="accent5"/>
          </a:effectRef>
          <a:fontRef idx="minor">
            <a:schemeClr val="dk1"/>
          </a:fontRef>
        </dgm:style>
      </dgm:prSet>
      <dgm:spPr>
        <a:ln/>
      </dgm:spPr>
      <dgm:t>
        <a:bodyPr/>
        <a:lstStyle/>
        <a:p>
          <a:r>
            <a:rPr lang="en-US" sz="2800" b="1" dirty="0" err="1" smtClean="0">
              <a:solidFill>
                <a:schemeClr val="tx2"/>
              </a:solidFill>
            </a:rPr>
            <a:t>Trobar</a:t>
          </a:r>
          <a:endParaRPr lang="en-US" sz="2800" b="1" dirty="0">
            <a:solidFill>
              <a:schemeClr val="tx2"/>
            </a:solidFill>
          </a:endParaRPr>
        </a:p>
      </dgm:t>
    </dgm:pt>
    <dgm:pt modelId="{FAE7BBAF-75AF-4259-8589-3848814E7AFB}" type="sibTrans" cxnId="{AB60447A-CBA9-40EA-AE3F-C38F632907A0}">
      <dgm:prSet/>
      <dgm:spPr/>
      <dgm:t>
        <a:bodyPr/>
        <a:lstStyle/>
        <a:p>
          <a:endParaRPr lang="en-US"/>
        </a:p>
      </dgm:t>
    </dgm:pt>
    <dgm:pt modelId="{13B10FCC-DEF0-439D-8BCD-E0DD0CF5AE91}" type="parTrans" cxnId="{AB60447A-CBA9-40EA-AE3F-C38F632907A0}">
      <dgm:prSet/>
      <dgm:spPr/>
      <dgm:t>
        <a:bodyPr/>
        <a:lstStyle/>
        <a:p>
          <a:endParaRPr lang="en-US"/>
        </a:p>
      </dgm:t>
    </dgm:pt>
    <dgm:pt modelId="{4F5D14DE-1476-474C-B8F6-DD31A7FCE47D}" type="pres">
      <dgm:prSet presAssocID="{2CC430B5-719B-4A0E-BA12-14076BB311AB}" presName="rootnode" presStyleCnt="0">
        <dgm:presLayoutVars>
          <dgm:chMax/>
          <dgm:chPref/>
          <dgm:dir/>
          <dgm:animLvl val="lvl"/>
        </dgm:presLayoutVars>
      </dgm:prSet>
      <dgm:spPr/>
      <dgm:t>
        <a:bodyPr/>
        <a:lstStyle/>
        <a:p>
          <a:endParaRPr lang="en-US"/>
        </a:p>
      </dgm:t>
    </dgm:pt>
    <dgm:pt modelId="{787E4C10-58E7-4FD8-8D54-EFFD8E405513}" type="pres">
      <dgm:prSet presAssocID="{B879598C-1AED-467C-A191-42CB4BC0B0B7}" presName="composite" presStyleCnt="0"/>
      <dgm:spPr/>
    </dgm:pt>
    <dgm:pt modelId="{04EE3C5C-7485-4593-945E-9462C23B797F}" type="pres">
      <dgm:prSet presAssocID="{B879598C-1AED-467C-A191-42CB4BC0B0B7}" presName="bentUpArrow1" presStyleLbl="alignImgPlace1" presStyleIdx="0" presStyleCnt="3" custScaleX="91639" custLinFactNeighborX="-68153" custLinFactNeighborY="5927"/>
      <dgm:spPr>
        <a:ln>
          <a:solidFill>
            <a:schemeClr val="tx2"/>
          </a:solidFill>
        </a:ln>
      </dgm:spPr>
    </dgm:pt>
    <dgm:pt modelId="{3DF4FA05-EABC-4A0F-8521-35F1D29DBEDF}" type="pres">
      <dgm:prSet presAssocID="{B879598C-1AED-467C-A191-42CB4BC0B0B7}" presName="ParentText" presStyleLbl="node1" presStyleIdx="0" presStyleCnt="4" custScaleX="137541" custLinFactNeighborX="-66679" custLinFactNeighborY="-2647">
        <dgm:presLayoutVars>
          <dgm:chMax val="1"/>
          <dgm:chPref val="1"/>
          <dgm:bulletEnabled val="1"/>
        </dgm:presLayoutVars>
      </dgm:prSet>
      <dgm:spPr/>
      <dgm:t>
        <a:bodyPr/>
        <a:lstStyle/>
        <a:p>
          <a:endParaRPr lang="en-US"/>
        </a:p>
      </dgm:t>
    </dgm:pt>
    <dgm:pt modelId="{1B68DAF7-4D35-4236-A991-86C0BC742B0A}" type="pres">
      <dgm:prSet presAssocID="{B879598C-1AED-467C-A191-42CB4BC0B0B7}" presName="ChildText" presStyleLbl="revTx" presStyleIdx="0" presStyleCnt="3">
        <dgm:presLayoutVars>
          <dgm:chMax val="0"/>
          <dgm:chPref val="0"/>
          <dgm:bulletEnabled val="1"/>
        </dgm:presLayoutVars>
      </dgm:prSet>
      <dgm:spPr/>
      <dgm:t>
        <a:bodyPr/>
        <a:lstStyle/>
        <a:p>
          <a:endParaRPr lang="en-US"/>
        </a:p>
      </dgm:t>
    </dgm:pt>
    <dgm:pt modelId="{9DF36F0B-58A0-444A-B678-81B226D3A5B5}" type="pres">
      <dgm:prSet presAssocID="{FAE7BBAF-75AF-4259-8589-3848814E7AFB}" presName="sibTrans" presStyleCnt="0"/>
      <dgm:spPr/>
    </dgm:pt>
    <dgm:pt modelId="{5E9E7403-2B22-489E-94E3-A03245B620CF}" type="pres">
      <dgm:prSet presAssocID="{9B58652D-60D1-4305-87C1-65A26E1B3D27}" presName="composite" presStyleCnt="0"/>
      <dgm:spPr/>
    </dgm:pt>
    <dgm:pt modelId="{CC1CA8A7-CEAD-4B76-B8BC-36D874581CEC}" type="pres">
      <dgm:prSet presAssocID="{9B58652D-60D1-4305-87C1-65A26E1B3D27}" presName="bentUpArrow1" presStyleLbl="alignImgPlace1" presStyleIdx="1" presStyleCnt="3" custScaleX="91639" custScaleY="92949" custLinFactNeighborX="-13108" custLinFactNeighborY="-3144"/>
      <dgm:spPr>
        <a:ln>
          <a:solidFill>
            <a:schemeClr val="tx2"/>
          </a:solidFill>
        </a:ln>
      </dgm:spPr>
      <dgm:t>
        <a:bodyPr/>
        <a:lstStyle/>
        <a:p>
          <a:endParaRPr lang="en-US"/>
        </a:p>
      </dgm:t>
    </dgm:pt>
    <dgm:pt modelId="{782FE792-6042-4B30-A2E7-93D5139504E5}" type="pres">
      <dgm:prSet presAssocID="{9B58652D-60D1-4305-87C1-65A26E1B3D27}" presName="ParentText" presStyleLbl="node1" presStyleIdx="1" presStyleCnt="4" custScaleX="137541" custLinFactNeighborX="-40215" custLinFactNeighborY="-7352">
        <dgm:presLayoutVars>
          <dgm:chMax val="1"/>
          <dgm:chPref val="1"/>
          <dgm:bulletEnabled val="1"/>
        </dgm:presLayoutVars>
      </dgm:prSet>
      <dgm:spPr/>
      <dgm:t>
        <a:bodyPr/>
        <a:lstStyle/>
        <a:p>
          <a:endParaRPr lang="en-US"/>
        </a:p>
      </dgm:t>
    </dgm:pt>
    <dgm:pt modelId="{6E7AFF97-A56C-42A3-8603-E8885910ACE4}" type="pres">
      <dgm:prSet presAssocID="{9B58652D-60D1-4305-87C1-65A26E1B3D27}" presName="ChildText" presStyleLbl="revTx" presStyleIdx="1" presStyleCnt="3">
        <dgm:presLayoutVars>
          <dgm:chMax val="0"/>
          <dgm:chPref val="0"/>
          <dgm:bulletEnabled val="1"/>
        </dgm:presLayoutVars>
      </dgm:prSet>
      <dgm:spPr/>
      <dgm:t>
        <a:bodyPr/>
        <a:lstStyle/>
        <a:p>
          <a:endParaRPr lang="en-US"/>
        </a:p>
      </dgm:t>
    </dgm:pt>
    <dgm:pt modelId="{D139BE8B-0AC8-49B2-928A-6E793E40AED9}" type="pres">
      <dgm:prSet presAssocID="{7F7690D8-7B81-43E4-A390-1A02FB6D85BE}" presName="sibTrans" presStyleCnt="0"/>
      <dgm:spPr/>
    </dgm:pt>
    <dgm:pt modelId="{DAF2870F-13B8-4F80-8171-C71E02093804}" type="pres">
      <dgm:prSet presAssocID="{2F0A208E-C052-48B4-BEA2-F8E169EBD426}" presName="composite" presStyleCnt="0"/>
      <dgm:spPr/>
    </dgm:pt>
    <dgm:pt modelId="{172B0806-658D-4EE0-910C-5B4B9E3683D3}" type="pres">
      <dgm:prSet presAssocID="{2F0A208E-C052-48B4-BEA2-F8E169EBD426}" presName="bentUpArrow1" presStyleLbl="alignImgPlace1" presStyleIdx="2" presStyleCnt="3" custScaleX="91639" custLinFactNeighborX="44240" custLinFactNeighborY="-1638"/>
      <dgm:spPr>
        <a:ln>
          <a:solidFill>
            <a:schemeClr val="tx2"/>
          </a:solidFill>
        </a:ln>
      </dgm:spPr>
      <dgm:t>
        <a:bodyPr/>
        <a:lstStyle/>
        <a:p>
          <a:endParaRPr lang="en-US"/>
        </a:p>
      </dgm:t>
    </dgm:pt>
    <dgm:pt modelId="{6E84293B-03E8-48FE-BB09-CF29D3435AA1}" type="pres">
      <dgm:prSet presAssocID="{2F0A208E-C052-48B4-BEA2-F8E169EBD426}" presName="ParentText" presStyleLbl="node1" presStyleIdx="2" presStyleCnt="4" custScaleX="155951" custLinFactNeighborX="-2989" custLinFactNeighborY="-9067">
        <dgm:presLayoutVars>
          <dgm:chMax val="1"/>
          <dgm:chPref val="1"/>
          <dgm:bulletEnabled val="1"/>
        </dgm:presLayoutVars>
      </dgm:prSet>
      <dgm:spPr/>
      <dgm:t>
        <a:bodyPr/>
        <a:lstStyle/>
        <a:p>
          <a:endParaRPr lang="en-US"/>
        </a:p>
      </dgm:t>
    </dgm:pt>
    <dgm:pt modelId="{05BDCEC9-7DF5-425D-B1C6-126424D7B1F8}" type="pres">
      <dgm:prSet presAssocID="{2F0A208E-C052-48B4-BEA2-F8E169EBD426}" presName="ChildText" presStyleLbl="revTx" presStyleIdx="2" presStyleCnt="3" custLinFactNeighborX="50444" custLinFactNeighborY="-2432">
        <dgm:presLayoutVars>
          <dgm:chMax val="0"/>
          <dgm:chPref val="0"/>
          <dgm:bulletEnabled val="1"/>
        </dgm:presLayoutVars>
      </dgm:prSet>
      <dgm:spPr/>
      <dgm:t>
        <a:bodyPr/>
        <a:lstStyle/>
        <a:p>
          <a:endParaRPr lang="en-US"/>
        </a:p>
      </dgm:t>
    </dgm:pt>
    <dgm:pt modelId="{3297E896-EA93-4FF4-86D8-E7C7490A73CD}" type="pres">
      <dgm:prSet presAssocID="{914B2492-5D14-4971-BCBF-71C17732116C}" presName="sibTrans" presStyleCnt="0"/>
      <dgm:spPr/>
    </dgm:pt>
    <dgm:pt modelId="{8E43574D-EB36-4B2B-8833-21F49823D446}" type="pres">
      <dgm:prSet presAssocID="{96089CE7-0CC7-4388-B3FB-85A9A91984A3}" presName="composite" presStyleCnt="0"/>
      <dgm:spPr/>
    </dgm:pt>
    <dgm:pt modelId="{E94AFFC1-E85A-4A6C-99EA-7E1D029B262D}" type="pres">
      <dgm:prSet presAssocID="{96089CE7-0CC7-4388-B3FB-85A9A91984A3}" presName="ParentText" presStyleLbl="node1" presStyleIdx="3" presStyleCnt="4" custScaleX="137541" custLinFactNeighborX="45000" custLinFactNeighborY="-13772">
        <dgm:presLayoutVars>
          <dgm:chMax val="1"/>
          <dgm:chPref val="1"/>
          <dgm:bulletEnabled val="1"/>
        </dgm:presLayoutVars>
      </dgm:prSet>
      <dgm:spPr/>
      <dgm:t>
        <a:bodyPr/>
        <a:lstStyle/>
        <a:p>
          <a:endParaRPr lang="en-US"/>
        </a:p>
      </dgm:t>
    </dgm:pt>
  </dgm:ptLst>
  <dgm:cxnLst>
    <dgm:cxn modelId="{FF31C177-C997-43D3-9BA5-33F48C9EA404}" type="presOf" srcId="{B879598C-1AED-467C-A191-42CB4BC0B0B7}" destId="{3DF4FA05-EABC-4A0F-8521-35F1D29DBEDF}" srcOrd="0" destOrd="0" presId="urn:microsoft.com/office/officeart/2005/8/layout/StepDownProcess"/>
    <dgm:cxn modelId="{3B76F44A-85F6-4500-9204-B3D67D8B1466}" srcId="{2CC430B5-719B-4A0E-BA12-14076BB311AB}" destId="{2F0A208E-C052-48B4-BEA2-F8E169EBD426}" srcOrd="2" destOrd="0" parTransId="{FC1D5B23-40C9-4399-8910-4D6C753C403F}" sibTransId="{914B2492-5D14-4971-BCBF-71C17732116C}"/>
    <dgm:cxn modelId="{6C137AF9-C6C1-46AF-A739-34E1907856D6}" srcId="{2CC430B5-719B-4A0E-BA12-14076BB311AB}" destId="{9B58652D-60D1-4305-87C1-65A26E1B3D27}" srcOrd="1" destOrd="0" parTransId="{74027C82-1FF3-47E7-8EC5-2032C384F039}" sibTransId="{7F7690D8-7B81-43E4-A390-1A02FB6D85BE}"/>
    <dgm:cxn modelId="{DA27D535-AF79-4350-A6E8-4ECB78295579}" type="presOf" srcId="{2CC430B5-719B-4A0E-BA12-14076BB311AB}" destId="{4F5D14DE-1476-474C-B8F6-DD31A7FCE47D}" srcOrd="0" destOrd="0" presId="urn:microsoft.com/office/officeart/2005/8/layout/StepDownProcess"/>
    <dgm:cxn modelId="{AB60447A-CBA9-40EA-AE3F-C38F632907A0}" srcId="{2CC430B5-719B-4A0E-BA12-14076BB311AB}" destId="{B879598C-1AED-467C-A191-42CB4BC0B0B7}" srcOrd="0" destOrd="0" parTransId="{13B10FCC-DEF0-439D-8BCD-E0DD0CF5AE91}" sibTransId="{FAE7BBAF-75AF-4259-8589-3848814E7AFB}"/>
    <dgm:cxn modelId="{F44B8DF5-0DCE-42EC-9582-EDA5EE520164}" type="presOf" srcId="{2F0A208E-C052-48B4-BEA2-F8E169EBD426}" destId="{6E84293B-03E8-48FE-BB09-CF29D3435AA1}" srcOrd="0" destOrd="0" presId="urn:microsoft.com/office/officeart/2005/8/layout/StepDownProcess"/>
    <dgm:cxn modelId="{EEBB5D83-8030-496C-B483-AE76D0B33522}" srcId="{2CC430B5-719B-4A0E-BA12-14076BB311AB}" destId="{96089CE7-0CC7-4388-B3FB-85A9A91984A3}" srcOrd="3" destOrd="0" parTransId="{4FA95462-7421-489F-8FCD-BB7A2A2E68C2}" sibTransId="{D3E21BB2-7085-4D17-A066-201BAE0E0C23}"/>
    <dgm:cxn modelId="{8DA47721-86CB-4A7E-81DD-3930875283C7}" type="presOf" srcId="{9B58652D-60D1-4305-87C1-65A26E1B3D27}" destId="{782FE792-6042-4B30-A2E7-93D5139504E5}" srcOrd="0" destOrd="0" presId="urn:microsoft.com/office/officeart/2005/8/layout/StepDownProcess"/>
    <dgm:cxn modelId="{44678DEE-EAF1-428C-AD8F-696D05FC8039}" type="presOf" srcId="{96089CE7-0CC7-4388-B3FB-85A9A91984A3}" destId="{E94AFFC1-E85A-4A6C-99EA-7E1D029B262D}" srcOrd="0" destOrd="0" presId="urn:microsoft.com/office/officeart/2005/8/layout/StepDownProcess"/>
    <dgm:cxn modelId="{D9BC0BE1-8D28-44A2-B575-33F1010F8C6E}" type="presParOf" srcId="{4F5D14DE-1476-474C-B8F6-DD31A7FCE47D}" destId="{787E4C10-58E7-4FD8-8D54-EFFD8E405513}" srcOrd="0" destOrd="0" presId="urn:microsoft.com/office/officeart/2005/8/layout/StepDownProcess"/>
    <dgm:cxn modelId="{32ED8478-90C0-4829-9BF3-D6ED983803FF}" type="presParOf" srcId="{787E4C10-58E7-4FD8-8D54-EFFD8E405513}" destId="{04EE3C5C-7485-4593-945E-9462C23B797F}" srcOrd="0" destOrd="0" presId="urn:microsoft.com/office/officeart/2005/8/layout/StepDownProcess"/>
    <dgm:cxn modelId="{12EAF62E-897E-4FF2-AEDD-C70FB875CEC3}" type="presParOf" srcId="{787E4C10-58E7-4FD8-8D54-EFFD8E405513}" destId="{3DF4FA05-EABC-4A0F-8521-35F1D29DBEDF}" srcOrd="1" destOrd="0" presId="urn:microsoft.com/office/officeart/2005/8/layout/StepDownProcess"/>
    <dgm:cxn modelId="{6287D1D3-E20C-4B0B-AB29-75D104229A05}" type="presParOf" srcId="{787E4C10-58E7-4FD8-8D54-EFFD8E405513}" destId="{1B68DAF7-4D35-4236-A991-86C0BC742B0A}" srcOrd="2" destOrd="0" presId="urn:microsoft.com/office/officeart/2005/8/layout/StepDownProcess"/>
    <dgm:cxn modelId="{15F0ED79-C692-4490-88CD-DDB59DBA4DA0}" type="presParOf" srcId="{4F5D14DE-1476-474C-B8F6-DD31A7FCE47D}" destId="{9DF36F0B-58A0-444A-B678-81B226D3A5B5}" srcOrd="1" destOrd="0" presId="urn:microsoft.com/office/officeart/2005/8/layout/StepDownProcess"/>
    <dgm:cxn modelId="{CAF5B4DB-0B22-46BC-8FBA-CEB2C85724D1}" type="presParOf" srcId="{4F5D14DE-1476-474C-B8F6-DD31A7FCE47D}" destId="{5E9E7403-2B22-489E-94E3-A03245B620CF}" srcOrd="2" destOrd="0" presId="urn:microsoft.com/office/officeart/2005/8/layout/StepDownProcess"/>
    <dgm:cxn modelId="{6CA5D5E9-90E5-4260-B02B-7BDD23C20068}" type="presParOf" srcId="{5E9E7403-2B22-489E-94E3-A03245B620CF}" destId="{CC1CA8A7-CEAD-4B76-B8BC-36D874581CEC}" srcOrd="0" destOrd="0" presId="urn:microsoft.com/office/officeart/2005/8/layout/StepDownProcess"/>
    <dgm:cxn modelId="{1C8D2FEF-B140-4DCE-8841-6D6BCD95E189}" type="presParOf" srcId="{5E9E7403-2B22-489E-94E3-A03245B620CF}" destId="{782FE792-6042-4B30-A2E7-93D5139504E5}" srcOrd="1" destOrd="0" presId="urn:microsoft.com/office/officeart/2005/8/layout/StepDownProcess"/>
    <dgm:cxn modelId="{70288E7C-4AB5-4E57-8A05-18D524176A56}" type="presParOf" srcId="{5E9E7403-2B22-489E-94E3-A03245B620CF}" destId="{6E7AFF97-A56C-42A3-8603-E8885910ACE4}" srcOrd="2" destOrd="0" presId="urn:microsoft.com/office/officeart/2005/8/layout/StepDownProcess"/>
    <dgm:cxn modelId="{4D09EB2D-E632-4AB5-9D55-B2B120096404}" type="presParOf" srcId="{4F5D14DE-1476-474C-B8F6-DD31A7FCE47D}" destId="{D139BE8B-0AC8-49B2-928A-6E793E40AED9}" srcOrd="3" destOrd="0" presId="urn:microsoft.com/office/officeart/2005/8/layout/StepDownProcess"/>
    <dgm:cxn modelId="{4CE4EC19-DB2A-4954-8974-268442C777C7}" type="presParOf" srcId="{4F5D14DE-1476-474C-B8F6-DD31A7FCE47D}" destId="{DAF2870F-13B8-4F80-8171-C71E02093804}" srcOrd="4" destOrd="0" presId="urn:microsoft.com/office/officeart/2005/8/layout/StepDownProcess"/>
    <dgm:cxn modelId="{0E908EC9-2088-4C2C-9CB9-F976A2723B5B}" type="presParOf" srcId="{DAF2870F-13B8-4F80-8171-C71E02093804}" destId="{172B0806-658D-4EE0-910C-5B4B9E3683D3}" srcOrd="0" destOrd="0" presId="urn:microsoft.com/office/officeart/2005/8/layout/StepDownProcess"/>
    <dgm:cxn modelId="{AF026EE4-5E0F-4E19-AC88-10F073AC7804}" type="presParOf" srcId="{DAF2870F-13B8-4F80-8171-C71E02093804}" destId="{6E84293B-03E8-48FE-BB09-CF29D3435AA1}" srcOrd="1" destOrd="0" presId="urn:microsoft.com/office/officeart/2005/8/layout/StepDownProcess"/>
    <dgm:cxn modelId="{5E9151EF-734D-4771-B2E3-659AD20A6196}" type="presParOf" srcId="{DAF2870F-13B8-4F80-8171-C71E02093804}" destId="{05BDCEC9-7DF5-425D-B1C6-126424D7B1F8}" srcOrd="2" destOrd="0" presId="urn:microsoft.com/office/officeart/2005/8/layout/StepDownProcess"/>
    <dgm:cxn modelId="{C5C86B92-EB0A-4A48-9583-5D83417BDBDB}" type="presParOf" srcId="{4F5D14DE-1476-474C-B8F6-DD31A7FCE47D}" destId="{3297E896-EA93-4FF4-86D8-E7C7490A73CD}" srcOrd="5" destOrd="0" presId="urn:microsoft.com/office/officeart/2005/8/layout/StepDownProcess"/>
    <dgm:cxn modelId="{A1117896-DEF8-4192-8D0F-F90075AF969A}" type="presParOf" srcId="{4F5D14DE-1476-474C-B8F6-DD31A7FCE47D}" destId="{8E43574D-EB36-4B2B-8833-21F49823D446}" srcOrd="6" destOrd="0" presId="urn:microsoft.com/office/officeart/2005/8/layout/StepDownProcess"/>
    <dgm:cxn modelId="{EC058A41-3EDF-4154-AA36-0FF619F0E396}" type="presParOf" srcId="{8E43574D-EB36-4B2B-8833-21F49823D446}" destId="{E94AFFC1-E85A-4A6C-99EA-7E1D029B262D}" srcOrd="0" destOrd="0" presId="urn:microsoft.com/office/officeart/2005/8/layout/StepDownProcess"/>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D8954B5-4957-4EFE-81AC-B9B9594C6CF7}" type="doc">
      <dgm:prSet loTypeId="urn:microsoft.com/office/officeart/2008/layout/HexagonCluster" loCatId="relationship" qsTypeId="urn:microsoft.com/office/officeart/2005/8/quickstyle/simple2" qsCatId="simple" csTypeId="urn:microsoft.com/office/officeart/2005/8/colors/accent1_2" csCatId="accent1" phldr="1"/>
      <dgm:spPr/>
      <dgm:t>
        <a:bodyPr/>
        <a:lstStyle/>
        <a:p>
          <a:endParaRPr lang="en-US"/>
        </a:p>
      </dgm:t>
    </dgm:pt>
    <dgm:pt modelId="{9281263F-6586-4FD0-8682-869DE4A2225B}">
      <dgm:prSet phldrT="[Text]" phldr="1">
        <dgm:style>
          <a:lnRef idx="1">
            <a:schemeClr val="accent5"/>
          </a:lnRef>
          <a:fillRef idx="2">
            <a:schemeClr val="accent5"/>
          </a:fillRef>
          <a:effectRef idx="1">
            <a:schemeClr val="accent5"/>
          </a:effectRef>
          <a:fontRef idx="minor">
            <a:schemeClr val="dk1"/>
          </a:fontRef>
        </dgm:style>
      </dgm:prSet>
      <dgm:spPr/>
      <dgm:t>
        <a:bodyPr/>
        <a:lstStyle/>
        <a:p>
          <a:endParaRPr lang="en-US" dirty="0"/>
        </a:p>
      </dgm:t>
    </dgm:pt>
    <dgm:pt modelId="{FAF32CF5-4DFA-47C4-A940-C5F677FCDABA}" type="parTrans" cxnId="{DCAFBA5B-A7F9-4AAC-B5B3-28D7F7611F01}">
      <dgm:prSet/>
      <dgm:spPr/>
      <dgm:t>
        <a:bodyPr/>
        <a:lstStyle/>
        <a:p>
          <a:endParaRPr lang="en-US"/>
        </a:p>
      </dgm:t>
    </dgm:pt>
    <dgm:pt modelId="{35B05307-6E6F-4713-B833-858ADE3F093D}" type="sibTrans" cxnId="{DCAFBA5B-A7F9-4AAC-B5B3-28D7F7611F01}">
      <dgm:prSet/>
      <dgm:spPr/>
      <dgm:t>
        <a:bodyPr/>
        <a:lstStyle/>
        <a:p>
          <a:endParaRPr lang="en-US"/>
        </a:p>
      </dgm:t>
    </dgm:pt>
    <dgm:pt modelId="{8D63C991-6722-4A13-B535-8BA724B4C711}">
      <dgm:prSet phldrT="[Text]" phldr="1">
        <dgm:style>
          <a:lnRef idx="1">
            <a:schemeClr val="accent5"/>
          </a:lnRef>
          <a:fillRef idx="2">
            <a:schemeClr val="accent5"/>
          </a:fillRef>
          <a:effectRef idx="1">
            <a:schemeClr val="accent5"/>
          </a:effectRef>
          <a:fontRef idx="minor">
            <a:schemeClr val="dk1"/>
          </a:fontRef>
        </dgm:style>
      </dgm:prSet>
      <dgm:spPr/>
      <dgm:t>
        <a:bodyPr/>
        <a:lstStyle/>
        <a:p>
          <a:endParaRPr lang="en-US" dirty="0"/>
        </a:p>
      </dgm:t>
    </dgm:pt>
    <dgm:pt modelId="{A15CBBA7-0620-4A54-87E8-BC404C284CC4}" type="parTrans" cxnId="{DBBAE9FA-142E-482D-8B6A-81162EC57474}">
      <dgm:prSet/>
      <dgm:spPr/>
      <dgm:t>
        <a:bodyPr/>
        <a:lstStyle/>
        <a:p>
          <a:endParaRPr lang="en-US"/>
        </a:p>
      </dgm:t>
    </dgm:pt>
    <dgm:pt modelId="{99684A0B-E7A0-457E-8D93-F227EDAE8DCE}" type="sibTrans" cxnId="{DBBAE9FA-142E-482D-8B6A-81162EC57474}">
      <dgm:prSet/>
      <dgm:spPr/>
      <dgm:t>
        <a:bodyPr/>
        <a:lstStyle/>
        <a:p>
          <a:endParaRPr lang="en-US"/>
        </a:p>
      </dgm:t>
    </dgm:pt>
    <dgm:pt modelId="{1ABBF397-4F3F-4AC2-B191-0E2CC4DE5F7B}">
      <dgm:prSet phldrT="[Text]" phldr="1">
        <dgm:style>
          <a:lnRef idx="1">
            <a:schemeClr val="accent5"/>
          </a:lnRef>
          <a:fillRef idx="2">
            <a:schemeClr val="accent5"/>
          </a:fillRef>
          <a:effectRef idx="1">
            <a:schemeClr val="accent5"/>
          </a:effectRef>
          <a:fontRef idx="minor">
            <a:schemeClr val="dk1"/>
          </a:fontRef>
        </dgm:style>
      </dgm:prSet>
      <dgm:spPr/>
      <dgm:t>
        <a:bodyPr/>
        <a:lstStyle/>
        <a:p>
          <a:endParaRPr lang="en-US" dirty="0"/>
        </a:p>
      </dgm:t>
    </dgm:pt>
    <dgm:pt modelId="{BD47C58B-0812-4EA6-9E5C-DDC05646C23F}" type="parTrans" cxnId="{2045BA61-CE06-4A68-8E30-B7326676689A}">
      <dgm:prSet/>
      <dgm:spPr/>
      <dgm:t>
        <a:bodyPr/>
        <a:lstStyle/>
        <a:p>
          <a:endParaRPr lang="en-US"/>
        </a:p>
      </dgm:t>
    </dgm:pt>
    <dgm:pt modelId="{D0834968-9788-4A19-ADD1-37A409B8E7D9}" type="sibTrans" cxnId="{2045BA61-CE06-4A68-8E30-B7326676689A}">
      <dgm:prSet/>
      <dgm:spPr/>
      <dgm:t>
        <a:bodyPr/>
        <a:lstStyle/>
        <a:p>
          <a:endParaRPr lang="en-US"/>
        </a:p>
      </dgm:t>
    </dgm:pt>
    <dgm:pt modelId="{7F51554D-A4A2-43C2-9BFE-27B0A1A70B01}" type="pres">
      <dgm:prSet presAssocID="{0D8954B5-4957-4EFE-81AC-B9B9594C6CF7}" presName="Name0" presStyleCnt="0">
        <dgm:presLayoutVars>
          <dgm:chMax val="21"/>
          <dgm:chPref val="21"/>
        </dgm:presLayoutVars>
      </dgm:prSet>
      <dgm:spPr/>
      <dgm:t>
        <a:bodyPr/>
        <a:lstStyle/>
        <a:p>
          <a:endParaRPr lang="en-US"/>
        </a:p>
      </dgm:t>
    </dgm:pt>
    <dgm:pt modelId="{0E29DE11-4715-44B7-9338-622365549029}" type="pres">
      <dgm:prSet presAssocID="{9281263F-6586-4FD0-8682-869DE4A2225B}" presName="text1" presStyleCnt="0"/>
      <dgm:spPr/>
    </dgm:pt>
    <dgm:pt modelId="{9C9EE675-B2BA-4FBD-B8C5-40C29D630212}" type="pres">
      <dgm:prSet presAssocID="{9281263F-6586-4FD0-8682-869DE4A2225B}" presName="textRepeatNode" presStyleLbl="alignNode1" presStyleIdx="0" presStyleCnt="3">
        <dgm:presLayoutVars>
          <dgm:chMax val="0"/>
          <dgm:chPref val="0"/>
          <dgm:bulletEnabled val="1"/>
        </dgm:presLayoutVars>
      </dgm:prSet>
      <dgm:spPr/>
      <dgm:t>
        <a:bodyPr/>
        <a:lstStyle/>
        <a:p>
          <a:endParaRPr lang="en-US"/>
        </a:p>
      </dgm:t>
    </dgm:pt>
    <dgm:pt modelId="{2DF85D75-2C0D-416E-8112-E861498085FD}" type="pres">
      <dgm:prSet presAssocID="{9281263F-6586-4FD0-8682-869DE4A2225B}" presName="textaccent1" presStyleCnt="0"/>
      <dgm:spPr/>
    </dgm:pt>
    <dgm:pt modelId="{A7E97EF9-99D4-4B89-87C9-085BCC78C999}" type="pres">
      <dgm:prSet presAssocID="{9281263F-6586-4FD0-8682-869DE4A2225B}" presName="accentRepeatNode" presStyleLbl="solidAlignAcc1" presStyleIdx="0" presStyleCnt="6"/>
      <dgm:spPr/>
    </dgm:pt>
    <dgm:pt modelId="{17B7A0B9-52DB-4EC7-9EAC-896A49BB7623}" type="pres">
      <dgm:prSet presAssocID="{35B05307-6E6F-4713-B833-858ADE3F093D}" presName="image1" presStyleCnt="0"/>
      <dgm:spPr/>
    </dgm:pt>
    <dgm:pt modelId="{694FA888-094B-4249-8A9D-C74E2FBF84B7}" type="pres">
      <dgm:prSet presAssocID="{35B05307-6E6F-4713-B833-858ADE3F093D}" presName="imageRepeatNode" presStyleLbl="alignAcc1" presStyleIdx="0" presStyleCnt="3"/>
      <dgm:spPr/>
      <dgm:t>
        <a:bodyPr/>
        <a:lstStyle/>
        <a:p>
          <a:endParaRPr lang="en-US"/>
        </a:p>
      </dgm:t>
    </dgm:pt>
    <dgm:pt modelId="{AB998208-A792-4BB1-8675-A7875B127DC5}" type="pres">
      <dgm:prSet presAssocID="{35B05307-6E6F-4713-B833-858ADE3F093D}" presName="imageaccent1" presStyleCnt="0"/>
      <dgm:spPr/>
    </dgm:pt>
    <dgm:pt modelId="{D024579D-70D8-4EC0-9CEA-9BB92927CC9F}" type="pres">
      <dgm:prSet presAssocID="{35B05307-6E6F-4713-B833-858ADE3F093D}" presName="accentRepeatNode" presStyleLbl="solidAlignAcc1" presStyleIdx="1" presStyleCnt="6"/>
      <dgm:spPr/>
    </dgm:pt>
    <dgm:pt modelId="{3DC54E2D-542A-4FEB-BF86-2CA57B9A0849}" type="pres">
      <dgm:prSet presAssocID="{8D63C991-6722-4A13-B535-8BA724B4C711}" presName="text2" presStyleCnt="0"/>
      <dgm:spPr/>
    </dgm:pt>
    <dgm:pt modelId="{5E3D0C21-B141-4CD7-BD56-B5DCB8618D8F}" type="pres">
      <dgm:prSet presAssocID="{8D63C991-6722-4A13-B535-8BA724B4C711}" presName="textRepeatNode" presStyleLbl="alignNode1" presStyleIdx="1" presStyleCnt="3">
        <dgm:presLayoutVars>
          <dgm:chMax val="0"/>
          <dgm:chPref val="0"/>
          <dgm:bulletEnabled val="1"/>
        </dgm:presLayoutVars>
      </dgm:prSet>
      <dgm:spPr/>
      <dgm:t>
        <a:bodyPr/>
        <a:lstStyle/>
        <a:p>
          <a:endParaRPr lang="en-US"/>
        </a:p>
      </dgm:t>
    </dgm:pt>
    <dgm:pt modelId="{62233D58-2B2D-4C90-9620-8A62B653E43F}" type="pres">
      <dgm:prSet presAssocID="{8D63C991-6722-4A13-B535-8BA724B4C711}" presName="textaccent2" presStyleCnt="0"/>
      <dgm:spPr/>
    </dgm:pt>
    <dgm:pt modelId="{722108F0-3838-4F2E-A078-CE47227AB342}" type="pres">
      <dgm:prSet presAssocID="{8D63C991-6722-4A13-B535-8BA724B4C711}" presName="accentRepeatNode" presStyleLbl="solidAlignAcc1" presStyleIdx="2" presStyleCnt="6"/>
      <dgm:spPr/>
    </dgm:pt>
    <dgm:pt modelId="{DF5753B4-BC2C-465B-93FF-9D455635BE20}" type="pres">
      <dgm:prSet presAssocID="{99684A0B-E7A0-457E-8D93-F227EDAE8DCE}" presName="image2" presStyleCnt="0"/>
      <dgm:spPr/>
    </dgm:pt>
    <dgm:pt modelId="{CA063A3A-EC25-4928-A686-872AB1007935}" type="pres">
      <dgm:prSet presAssocID="{99684A0B-E7A0-457E-8D93-F227EDAE8DCE}" presName="imageRepeatNode" presStyleLbl="alignAcc1" presStyleIdx="1" presStyleCnt="3"/>
      <dgm:spPr/>
      <dgm:t>
        <a:bodyPr/>
        <a:lstStyle/>
        <a:p>
          <a:endParaRPr lang="en-US"/>
        </a:p>
      </dgm:t>
    </dgm:pt>
    <dgm:pt modelId="{09E2CFFA-AA4B-42AB-8537-3465166C4AB1}" type="pres">
      <dgm:prSet presAssocID="{99684A0B-E7A0-457E-8D93-F227EDAE8DCE}" presName="imageaccent2" presStyleCnt="0"/>
      <dgm:spPr/>
    </dgm:pt>
    <dgm:pt modelId="{660C526E-5078-4438-AB23-FBE221FD0877}" type="pres">
      <dgm:prSet presAssocID="{99684A0B-E7A0-457E-8D93-F227EDAE8DCE}" presName="accentRepeatNode" presStyleLbl="solidAlignAcc1" presStyleIdx="3" presStyleCnt="6"/>
      <dgm:spPr/>
    </dgm:pt>
    <dgm:pt modelId="{A1CE9D60-CFE5-437E-A0F1-BD58E097A7F3}" type="pres">
      <dgm:prSet presAssocID="{1ABBF397-4F3F-4AC2-B191-0E2CC4DE5F7B}" presName="text3" presStyleCnt="0"/>
      <dgm:spPr/>
    </dgm:pt>
    <dgm:pt modelId="{990595F6-DA7C-4DB4-9C9C-0B7CB2530376}" type="pres">
      <dgm:prSet presAssocID="{1ABBF397-4F3F-4AC2-B191-0E2CC4DE5F7B}" presName="textRepeatNode" presStyleLbl="alignNode1" presStyleIdx="2" presStyleCnt="3">
        <dgm:presLayoutVars>
          <dgm:chMax val="0"/>
          <dgm:chPref val="0"/>
          <dgm:bulletEnabled val="1"/>
        </dgm:presLayoutVars>
      </dgm:prSet>
      <dgm:spPr/>
      <dgm:t>
        <a:bodyPr/>
        <a:lstStyle/>
        <a:p>
          <a:endParaRPr lang="en-US"/>
        </a:p>
      </dgm:t>
    </dgm:pt>
    <dgm:pt modelId="{D93D5B10-F40B-4E72-AD96-78196B8059DD}" type="pres">
      <dgm:prSet presAssocID="{1ABBF397-4F3F-4AC2-B191-0E2CC4DE5F7B}" presName="textaccent3" presStyleCnt="0"/>
      <dgm:spPr/>
    </dgm:pt>
    <dgm:pt modelId="{5998249B-A2EC-4BC0-878B-E0800A8EDDBA}" type="pres">
      <dgm:prSet presAssocID="{1ABBF397-4F3F-4AC2-B191-0E2CC4DE5F7B}" presName="accentRepeatNode" presStyleLbl="solidAlignAcc1" presStyleIdx="4" presStyleCnt="6"/>
      <dgm:spPr/>
    </dgm:pt>
    <dgm:pt modelId="{27ED36C6-0CCE-4567-9FF7-649BCD624F73}" type="pres">
      <dgm:prSet presAssocID="{D0834968-9788-4A19-ADD1-37A409B8E7D9}" presName="image3" presStyleCnt="0"/>
      <dgm:spPr/>
    </dgm:pt>
    <dgm:pt modelId="{49731FC4-13EA-4B1A-94B5-F3E71152B9CA}" type="pres">
      <dgm:prSet presAssocID="{D0834968-9788-4A19-ADD1-37A409B8E7D9}" presName="imageRepeatNode" presStyleLbl="alignAcc1" presStyleIdx="2" presStyleCnt="3"/>
      <dgm:spPr/>
      <dgm:t>
        <a:bodyPr/>
        <a:lstStyle/>
        <a:p>
          <a:endParaRPr lang="en-US"/>
        </a:p>
      </dgm:t>
    </dgm:pt>
    <dgm:pt modelId="{77C2FB23-5652-4566-A42E-5B8652276151}" type="pres">
      <dgm:prSet presAssocID="{D0834968-9788-4A19-ADD1-37A409B8E7D9}" presName="imageaccent3" presStyleCnt="0"/>
      <dgm:spPr/>
    </dgm:pt>
    <dgm:pt modelId="{21B15ED0-0EFE-4BEE-9C2E-FBD1C432CBEF}" type="pres">
      <dgm:prSet presAssocID="{D0834968-9788-4A19-ADD1-37A409B8E7D9}" presName="accentRepeatNode" presStyleLbl="solidAlignAcc1" presStyleIdx="5" presStyleCnt="6"/>
      <dgm:spPr/>
    </dgm:pt>
  </dgm:ptLst>
  <dgm:cxnLst>
    <dgm:cxn modelId="{563611E6-73AE-4A86-84CD-8850788E9C91}" type="presOf" srcId="{0D8954B5-4957-4EFE-81AC-B9B9594C6CF7}" destId="{7F51554D-A4A2-43C2-9BFE-27B0A1A70B01}" srcOrd="0" destOrd="0" presId="urn:microsoft.com/office/officeart/2008/layout/HexagonCluster"/>
    <dgm:cxn modelId="{DBBAE9FA-142E-482D-8B6A-81162EC57474}" srcId="{0D8954B5-4957-4EFE-81AC-B9B9594C6CF7}" destId="{8D63C991-6722-4A13-B535-8BA724B4C711}" srcOrd="1" destOrd="0" parTransId="{A15CBBA7-0620-4A54-87E8-BC404C284CC4}" sibTransId="{99684A0B-E7A0-457E-8D93-F227EDAE8DCE}"/>
    <dgm:cxn modelId="{CBF67A2D-2F5C-4A02-B634-25C7C6F272B0}" type="presOf" srcId="{8D63C991-6722-4A13-B535-8BA724B4C711}" destId="{5E3D0C21-B141-4CD7-BD56-B5DCB8618D8F}" srcOrd="0" destOrd="0" presId="urn:microsoft.com/office/officeart/2008/layout/HexagonCluster"/>
    <dgm:cxn modelId="{507A6AE6-52FB-40D1-B494-AA13BABA04F1}" type="presOf" srcId="{D0834968-9788-4A19-ADD1-37A409B8E7D9}" destId="{49731FC4-13EA-4B1A-94B5-F3E71152B9CA}" srcOrd="0" destOrd="0" presId="urn:microsoft.com/office/officeart/2008/layout/HexagonCluster"/>
    <dgm:cxn modelId="{DCAFBA5B-A7F9-4AAC-B5B3-28D7F7611F01}" srcId="{0D8954B5-4957-4EFE-81AC-B9B9594C6CF7}" destId="{9281263F-6586-4FD0-8682-869DE4A2225B}" srcOrd="0" destOrd="0" parTransId="{FAF32CF5-4DFA-47C4-A940-C5F677FCDABA}" sibTransId="{35B05307-6E6F-4713-B833-858ADE3F093D}"/>
    <dgm:cxn modelId="{20A4762E-9C06-4A76-905F-D9D6FD6B2494}" type="presOf" srcId="{9281263F-6586-4FD0-8682-869DE4A2225B}" destId="{9C9EE675-B2BA-4FBD-B8C5-40C29D630212}" srcOrd="0" destOrd="0" presId="urn:microsoft.com/office/officeart/2008/layout/HexagonCluster"/>
    <dgm:cxn modelId="{B8FF5C5E-4521-4DE6-A6D8-79279992B985}" type="presOf" srcId="{35B05307-6E6F-4713-B833-858ADE3F093D}" destId="{694FA888-094B-4249-8A9D-C74E2FBF84B7}" srcOrd="0" destOrd="0" presId="urn:microsoft.com/office/officeart/2008/layout/HexagonCluster"/>
    <dgm:cxn modelId="{2045BA61-CE06-4A68-8E30-B7326676689A}" srcId="{0D8954B5-4957-4EFE-81AC-B9B9594C6CF7}" destId="{1ABBF397-4F3F-4AC2-B191-0E2CC4DE5F7B}" srcOrd="2" destOrd="0" parTransId="{BD47C58B-0812-4EA6-9E5C-DDC05646C23F}" sibTransId="{D0834968-9788-4A19-ADD1-37A409B8E7D9}"/>
    <dgm:cxn modelId="{D9BA36A7-6D4F-420D-8734-097D9FDDA43F}" type="presOf" srcId="{99684A0B-E7A0-457E-8D93-F227EDAE8DCE}" destId="{CA063A3A-EC25-4928-A686-872AB1007935}" srcOrd="0" destOrd="0" presId="urn:microsoft.com/office/officeart/2008/layout/HexagonCluster"/>
    <dgm:cxn modelId="{819D4D94-57DE-43A8-8CFB-BBFC49EF874E}" type="presOf" srcId="{1ABBF397-4F3F-4AC2-B191-0E2CC4DE5F7B}" destId="{990595F6-DA7C-4DB4-9C9C-0B7CB2530376}" srcOrd="0" destOrd="0" presId="urn:microsoft.com/office/officeart/2008/layout/HexagonCluster"/>
    <dgm:cxn modelId="{6228EAD0-61F4-4126-8990-9945123AD561}" type="presParOf" srcId="{7F51554D-A4A2-43C2-9BFE-27B0A1A70B01}" destId="{0E29DE11-4715-44B7-9338-622365549029}" srcOrd="0" destOrd="0" presId="urn:microsoft.com/office/officeart/2008/layout/HexagonCluster"/>
    <dgm:cxn modelId="{0ADB1F06-A91D-47EA-966F-23E66EB58848}" type="presParOf" srcId="{0E29DE11-4715-44B7-9338-622365549029}" destId="{9C9EE675-B2BA-4FBD-B8C5-40C29D630212}" srcOrd="0" destOrd="0" presId="urn:microsoft.com/office/officeart/2008/layout/HexagonCluster"/>
    <dgm:cxn modelId="{30A8947B-6226-478D-A551-44A69976913E}" type="presParOf" srcId="{7F51554D-A4A2-43C2-9BFE-27B0A1A70B01}" destId="{2DF85D75-2C0D-416E-8112-E861498085FD}" srcOrd="1" destOrd="0" presId="urn:microsoft.com/office/officeart/2008/layout/HexagonCluster"/>
    <dgm:cxn modelId="{A9B7C0C2-324C-4A76-950A-42660573888D}" type="presParOf" srcId="{2DF85D75-2C0D-416E-8112-E861498085FD}" destId="{A7E97EF9-99D4-4B89-87C9-085BCC78C999}" srcOrd="0" destOrd="0" presId="urn:microsoft.com/office/officeart/2008/layout/HexagonCluster"/>
    <dgm:cxn modelId="{3FEABB06-A2FC-4211-80CB-79C71D1D5E87}" type="presParOf" srcId="{7F51554D-A4A2-43C2-9BFE-27B0A1A70B01}" destId="{17B7A0B9-52DB-4EC7-9EAC-896A49BB7623}" srcOrd="2" destOrd="0" presId="urn:microsoft.com/office/officeart/2008/layout/HexagonCluster"/>
    <dgm:cxn modelId="{3595666E-0100-465D-9C14-ABF5972362BC}" type="presParOf" srcId="{17B7A0B9-52DB-4EC7-9EAC-896A49BB7623}" destId="{694FA888-094B-4249-8A9D-C74E2FBF84B7}" srcOrd="0" destOrd="0" presId="urn:microsoft.com/office/officeart/2008/layout/HexagonCluster"/>
    <dgm:cxn modelId="{D93C165F-D722-4073-8B49-91B1D10B4C35}" type="presParOf" srcId="{7F51554D-A4A2-43C2-9BFE-27B0A1A70B01}" destId="{AB998208-A792-4BB1-8675-A7875B127DC5}" srcOrd="3" destOrd="0" presId="urn:microsoft.com/office/officeart/2008/layout/HexagonCluster"/>
    <dgm:cxn modelId="{E25FC989-5D13-420B-BE7E-FB52CD5EB034}" type="presParOf" srcId="{AB998208-A792-4BB1-8675-A7875B127DC5}" destId="{D024579D-70D8-4EC0-9CEA-9BB92927CC9F}" srcOrd="0" destOrd="0" presId="urn:microsoft.com/office/officeart/2008/layout/HexagonCluster"/>
    <dgm:cxn modelId="{8CCC712A-1439-40FF-A421-5665B6D0D15B}" type="presParOf" srcId="{7F51554D-A4A2-43C2-9BFE-27B0A1A70B01}" destId="{3DC54E2D-542A-4FEB-BF86-2CA57B9A0849}" srcOrd="4" destOrd="0" presId="urn:microsoft.com/office/officeart/2008/layout/HexagonCluster"/>
    <dgm:cxn modelId="{3921DC61-F603-4D1D-B56C-F3534F069B7B}" type="presParOf" srcId="{3DC54E2D-542A-4FEB-BF86-2CA57B9A0849}" destId="{5E3D0C21-B141-4CD7-BD56-B5DCB8618D8F}" srcOrd="0" destOrd="0" presId="urn:microsoft.com/office/officeart/2008/layout/HexagonCluster"/>
    <dgm:cxn modelId="{D90B878F-3FAB-416B-A314-80AD22ED3BA1}" type="presParOf" srcId="{7F51554D-A4A2-43C2-9BFE-27B0A1A70B01}" destId="{62233D58-2B2D-4C90-9620-8A62B653E43F}" srcOrd="5" destOrd="0" presId="urn:microsoft.com/office/officeart/2008/layout/HexagonCluster"/>
    <dgm:cxn modelId="{B8EE20F8-3290-409D-8477-9EED3B46185D}" type="presParOf" srcId="{62233D58-2B2D-4C90-9620-8A62B653E43F}" destId="{722108F0-3838-4F2E-A078-CE47227AB342}" srcOrd="0" destOrd="0" presId="urn:microsoft.com/office/officeart/2008/layout/HexagonCluster"/>
    <dgm:cxn modelId="{98C743B9-2552-4DF4-856E-5B205D2E0142}" type="presParOf" srcId="{7F51554D-A4A2-43C2-9BFE-27B0A1A70B01}" destId="{DF5753B4-BC2C-465B-93FF-9D455635BE20}" srcOrd="6" destOrd="0" presId="urn:microsoft.com/office/officeart/2008/layout/HexagonCluster"/>
    <dgm:cxn modelId="{AEC71CA4-D5A1-447B-8A73-67D763255A86}" type="presParOf" srcId="{DF5753B4-BC2C-465B-93FF-9D455635BE20}" destId="{CA063A3A-EC25-4928-A686-872AB1007935}" srcOrd="0" destOrd="0" presId="urn:microsoft.com/office/officeart/2008/layout/HexagonCluster"/>
    <dgm:cxn modelId="{853D320A-1FF8-4652-996F-A5EEE82253AC}" type="presParOf" srcId="{7F51554D-A4A2-43C2-9BFE-27B0A1A70B01}" destId="{09E2CFFA-AA4B-42AB-8537-3465166C4AB1}" srcOrd="7" destOrd="0" presId="urn:microsoft.com/office/officeart/2008/layout/HexagonCluster"/>
    <dgm:cxn modelId="{0BA8055B-BBB4-4529-9C2C-7DFFB3A64B27}" type="presParOf" srcId="{09E2CFFA-AA4B-42AB-8537-3465166C4AB1}" destId="{660C526E-5078-4438-AB23-FBE221FD0877}" srcOrd="0" destOrd="0" presId="urn:microsoft.com/office/officeart/2008/layout/HexagonCluster"/>
    <dgm:cxn modelId="{F3938C94-2048-4688-8F78-268245ABE96F}" type="presParOf" srcId="{7F51554D-A4A2-43C2-9BFE-27B0A1A70B01}" destId="{A1CE9D60-CFE5-437E-A0F1-BD58E097A7F3}" srcOrd="8" destOrd="0" presId="urn:microsoft.com/office/officeart/2008/layout/HexagonCluster"/>
    <dgm:cxn modelId="{B1530723-C83D-46BC-8113-9DBD1E1D8BE0}" type="presParOf" srcId="{A1CE9D60-CFE5-437E-A0F1-BD58E097A7F3}" destId="{990595F6-DA7C-4DB4-9C9C-0B7CB2530376}" srcOrd="0" destOrd="0" presId="urn:microsoft.com/office/officeart/2008/layout/HexagonCluster"/>
    <dgm:cxn modelId="{12B0E001-D111-4D3B-BE1C-5CFA8DE3551B}" type="presParOf" srcId="{7F51554D-A4A2-43C2-9BFE-27B0A1A70B01}" destId="{D93D5B10-F40B-4E72-AD96-78196B8059DD}" srcOrd="9" destOrd="0" presId="urn:microsoft.com/office/officeart/2008/layout/HexagonCluster"/>
    <dgm:cxn modelId="{156A83F2-5D61-4302-99CD-6353FC7718EA}" type="presParOf" srcId="{D93D5B10-F40B-4E72-AD96-78196B8059DD}" destId="{5998249B-A2EC-4BC0-878B-E0800A8EDDBA}" srcOrd="0" destOrd="0" presId="urn:microsoft.com/office/officeart/2008/layout/HexagonCluster"/>
    <dgm:cxn modelId="{F1E1F399-4C71-4C41-B2F1-9F64F6E1041D}" type="presParOf" srcId="{7F51554D-A4A2-43C2-9BFE-27B0A1A70B01}" destId="{27ED36C6-0CCE-4567-9FF7-649BCD624F73}" srcOrd="10" destOrd="0" presId="urn:microsoft.com/office/officeart/2008/layout/HexagonCluster"/>
    <dgm:cxn modelId="{86850D9B-65FF-4C64-B8CE-BB3A18B711BA}" type="presParOf" srcId="{27ED36C6-0CCE-4567-9FF7-649BCD624F73}" destId="{49731FC4-13EA-4B1A-94B5-F3E71152B9CA}" srcOrd="0" destOrd="0" presId="urn:microsoft.com/office/officeart/2008/layout/HexagonCluster"/>
    <dgm:cxn modelId="{37DEEF92-FC39-4CFC-AA96-E56E476EC442}" type="presParOf" srcId="{7F51554D-A4A2-43C2-9BFE-27B0A1A70B01}" destId="{77C2FB23-5652-4566-A42E-5B8652276151}" srcOrd="11" destOrd="0" presId="urn:microsoft.com/office/officeart/2008/layout/HexagonCluster"/>
    <dgm:cxn modelId="{AE48E272-8CAC-4765-BE85-55507526D6FB}" type="presParOf" srcId="{77C2FB23-5652-4566-A42E-5B8652276151}" destId="{21B15ED0-0EFE-4BEE-9C2E-FBD1C432CBEF}" srcOrd="0" destOrd="0" presId="urn:microsoft.com/office/officeart/2008/layout/HexagonCluster"/>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D675D12-7777-474E-9DED-4437A2D3EF4C}">
      <dsp:nvSpPr>
        <dsp:cNvPr id="0" name=""/>
        <dsp:cNvSpPr/>
      </dsp:nvSpPr>
      <dsp:spPr>
        <a:xfrm>
          <a:off x="2056607" y="2130772"/>
          <a:ext cx="3200397" cy="1878255"/>
        </a:xfrm>
        <a:prstGeom prst="ellipse">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tx1"/>
              </a:solidFill>
            </a:rPr>
            <a:t>“CATALOGACIÓ”</a:t>
          </a:r>
          <a:endParaRPr lang="en-US" sz="2000" b="1" kern="1200" dirty="0">
            <a:solidFill>
              <a:schemeClr val="tx1"/>
            </a:solidFill>
          </a:endParaRPr>
        </a:p>
      </dsp:txBody>
      <dsp:txXfrm>
        <a:off x="2056607" y="2130772"/>
        <a:ext cx="3200397" cy="1878255"/>
      </dsp:txXfrm>
    </dsp:sp>
    <dsp:sp modelId="{8F5C507D-BB75-4F7E-BF5C-299342045C22}">
      <dsp:nvSpPr>
        <dsp:cNvPr id="0" name=""/>
        <dsp:cNvSpPr/>
      </dsp:nvSpPr>
      <dsp:spPr>
        <a:xfrm rot="12756000">
          <a:off x="1018679" y="1882728"/>
          <a:ext cx="2048031" cy="53530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057A9A4-49B0-49D0-8E64-966230B12796}">
      <dsp:nvSpPr>
        <dsp:cNvPr id="0" name=""/>
        <dsp:cNvSpPr/>
      </dsp:nvSpPr>
      <dsp:spPr>
        <a:xfrm>
          <a:off x="763586" y="1155278"/>
          <a:ext cx="1371606" cy="1005841"/>
        </a:xfrm>
        <a:prstGeom prst="roundRect">
          <a:avLst>
            <a:gd name="adj" fmla="val 1000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68580" tIns="68580" rIns="68580" bIns="68580" numCol="1" spcCol="1270" anchor="ctr" anchorCtr="0">
          <a:noAutofit/>
        </a:bodyPr>
        <a:lstStyle/>
        <a:p>
          <a:pPr lvl="0" algn="ctr" defTabSz="1600200">
            <a:lnSpc>
              <a:spcPct val="90000"/>
            </a:lnSpc>
            <a:spcBef>
              <a:spcPct val="0"/>
            </a:spcBef>
            <a:spcAft>
              <a:spcPct val="35000"/>
            </a:spcAft>
          </a:pPr>
          <a:r>
            <a:rPr lang="en-US" sz="3600" b="1" kern="1200" dirty="0" smtClean="0">
              <a:solidFill>
                <a:schemeClr val="tx1"/>
              </a:solidFill>
            </a:rPr>
            <a:t>RDA</a:t>
          </a:r>
          <a:endParaRPr lang="en-US" sz="3600" b="1" kern="1200" dirty="0">
            <a:solidFill>
              <a:schemeClr val="tx1"/>
            </a:solidFill>
          </a:endParaRPr>
        </a:p>
      </dsp:txBody>
      <dsp:txXfrm>
        <a:off x="763586" y="1155278"/>
        <a:ext cx="1371606" cy="1005841"/>
      </dsp:txXfrm>
    </dsp:sp>
    <dsp:sp modelId="{F85DDE0D-EE24-4276-B242-BE64F3A86191}">
      <dsp:nvSpPr>
        <dsp:cNvPr id="0" name=""/>
        <dsp:cNvSpPr/>
      </dsp:nvSpPr>
      <dsp:spPr>
        <a:xfrm rot="16200000">
          <a:off x="2433727" y="1303251"/>
          <a:ext cx="2376626" cy="53530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33DF26F-C8C8-4601-9422-72F28B9397A4}">
      <dsp:nvSpPr>
        <dsp:cNvPr id="0" name=""/>
        <dsp:cNvSpPr/>
      </dsp:nvSpPr>
      <dsp:spPr>
        <a:xfrm>
          <a:off x="2971002" y="105771"/>
          <a:ext cx="1371606" cy="1005841"/>
        </a:xfrm>
        <a:prstGeom prst="roundRect">
          <a:avLst>
            <a:gd name="adj" fmla="val 1000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68580" tIns="68580" rIns="68580" bIns="68580" numCol="1" spcCol="1270" anchor="ctr" anchorCtr="0">
          <a:noAutofit/>
        </a:bodyPr>
        <a:lstStyle/>
        <a:p>
          <a:pPr lvl="0" algn="ctr" defTabSz="1600200">
            <a:lnSpc>
              <a:spcPct val="90000"/>
            </a:lnSpc>
            <a:spcBef>
              <a:spcPct val="0"/>
            </a:spcBef>
            <a:spcAft>
              <a:spcPct val="35000"/>
            </a:spcAft>
          </a:pPr>
          <a:r>
            <a:rPr lang="en-US" sz="3600" b="1" kern="1200" dirty="0" smtClean="0">
              <a:solidFill>
                <a:schemeClr val="tx1"/>
              </a:solidFill>
            </a:rPr>
            <a:t>FRBR</a:t>
          </a:r>
          <a:endParaRPr lang="en-US" sz="3600" b="1" kern="1200" dirty="0">
            <a:solidFill>
              <a:schemeClr val="tx1"/>
            </a:solidFill>
          </a:endParaRPr>
        </a:p>
      </dsp:txBody>
      <dsp:txXfrm>
        <a:off x="2971002" y="105771"/>
        <a:ext cx="1371606" cy="1005841"/>
      </dsp:txXfrm>
    </dsp:sp>
    <dsp:sp modelId="{410FE624-E955-448D-BB82-5278DEE8C08B}">
      <dsp:nvSpPr>
        <dsp:cNvPr id="0" name=""/>
        <dsp:cNvSpPr/>
      </dsp:nvSpPr>
      <dsp:spPr>
        <a:xfrm rot="19647384">
          <a:off x="4252165" y="1853694"/>
          <a:ext cx="2045635" cy="53530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7EF970F-BD31-4A1A-A64B-EF861764DE68}">
      <dsp:nvSpPr>
        <dsp:cNvPr id="0" name=""/>
        <dsp:cNvSpPr/>
      </dsp:nvSpPr>
      <dsp:spPr>
        <a:xfrm>
          <a:off x="5183189" y="1155293"/>
          <a:ext cx="1371606" cy="1005841"/>
        </a:xfrm>
        <a:prstGeom prst="roundRect">
          <a:avLst>
            <a:gd name="adj" fmla="val 1000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68580" tIns="68580" rIns="68580" bIns="68580" numCol="1" spcCol="1270" anchor="ctr" anchorCtr="0">
          <a:noAutofit/>
        </a:bodyPr>
        <a:lstStyle/>
        <a:p>
          <a:pPr lvl="0" algn="ctr" defTabSz="1600200">
            <a:lnSpc>
              <a:spcPct val="90000"/>
            </a:lnSpc>
            <a:spcBef>
              <a:spcPct val="0"/>
            </a:spcBef>
            <a:spcAft>
              <a:spcPct val="35000"/>
            </a:spcAft>
          </a:pPr>
          <a:r>
            <a:rPr lang="en-US" sz="3600" b="1" kern="1200" dirty="0" smtClean="0">
              <a:solidFill>
                <a:schemeClr val="tx1"/>
              </a:solidFill>
            </a:rPr>
            <a:t>MARC</a:t>
          </a:r>
          <a:endParaRPr lang="en-US" sz="3600" b="1" kern="1200" dirty="0">
            <a:solidFill>
              <a:schemeClr val="tx1"/>
            </a:solidFill>
          </a:endParaRPr>
        </a:p>
      </dsp:txBody>
      <dsp:txXfrm>
        <a:off x="5183189" y="1155293"/>
        <a:ext cx="1371606" cy="100584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4EE3C5C-7485-4593-945E-9462C23B797F}">
      <dsp:nvSpPr>
        <dsp:cNvPr id="0" name=""/>
        <dsp:cNvSpPr/>
      </dsp:nvSpPr>
      <dsp:spPr>
        <a:xfrm rot="5400000">
          <a:off x="737281" y="990913"/>
          <a:ext cx="794911" cy="829313"/>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sp>
    <dsp:sp modelId="{3DF4FA05-EABC-4A0F-8521-35F1D29DBEDF}">
      <dsp:nvSpPr>
        <dsp:cNvPr id="0" name=""/>
        <dsp:cNvSpPr/>
      </dsp:nvSpPr>
      <dsp:spPr>
        <a:xfrm>
          <a:off x="0" y="0"/>
          <a:ext cx="1840523" cy="936671"/>
        </a:xfrm>
        <a:prstGeom prst="roundRect">
          <a:avLst>
            <a:gd name="adj" fmla="val 1667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err="1" smtClean="0">
              <a:solidFill>
                <a:schemeClr val="tx2"/>
              </a:solidFill>
            </a:rPr>
            <a:t>Trobar</a:t>
          </a:r>
          <a:endParaRPr lang="en-US" sz="2800" b="1" kern="1200" dirty="0">
            <a:solidFill>
              <a:schemeClr val="tx2"/>
            </a:solidFill>
          </a:endParaRPr>
        </a:p>
      </dsp:txBody>
      <dsp:txXfrm>
        <a:off x="0" y="0"/>
        <a:ext cx="1840523" cy="936671"/>
      </dsp:txXfrm>
    </dsp:sp>
    <dsp:sp modelId="{1B68DAF7-4D35-4236-A991-86C0BC742B0A}">
      <dsp:nvSpPr>
        <dsp:cNvPr id="0" name=""/>
        <dsp:cNvSpPr/>
      </dsp:nvSpPr>
      <dsp:spPr>
        <a:xfrm>
          <a:off x="2481612" y="114123"/>
          <a:ext cx="973252" cy="757058"/>
        </a:xfrm>
        <a:prstGeom prst="rect">
          <a:avLst/>
        </a:prstGeom>
        <a:noFill/>
        <a:ln>
          <a:noFill/>
        </a:ln>
        <a:effectLst/>
      </dsp:spPr>
      <dsp:style>
        <a:lnRef idx="0">
          <a:scrgbClr r="0" g="0" b="0"/>
        </a:lnRef>
        <a:fillRef idx="0">
          <a:scrgbClr r="0" g="0" b="0"/>
        </a:fillRef>
        <a:effectRef idx="0">
          <a:scrgbClr r="0" g="0" b="0"/>
        </a:effectRef>
        <a:fontRef idx="minor"/>
      </dsp:style>
    </dsp:sp>
    <dsp:sp modelId="{CC1CA8A7-CEAD-4B76-B8BC-36D874581CEC}">
      <dsp:nvSpPr>
        <dsp:cNvPr id="0" name=""/>
        <dsp:cNvSpPr/>
      </dsp:nvSpPr>
      <dsp:spPr>
        <a:xfrm rot="5400000">
          <a:off x="2493498" y="1970997"/>
          <a:ext cx="738862" cy="829313"/>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sp>
    <dsp:sp modelId="{782FE792-6042-4B30-A2E7-93D5139504E5}">
      <dsp:nvSpPr>
        <dsp:cNvPr id="0" name=""/>
        <dsp:cNvSpPr/>
      </dsp:nvSpPr>
      <dsp:spPr>
        <a:xfrm>
          <a:off x="1584172" y="1008117"/>
          <a:ext cx="1840523" cy="936671"/>
        </a:xfrm>
        <a:prstGeom prst="roundRect">
          <a:avLst>
            <a:gd name="adj" fmla="val 1667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err="1" smtClean="0">
              <a:solidFill>
                <a:schemeClr val="tx2"/>
              </a:solidFill>
            </a:rPr>
            <a:t>Identificar</a:t>
          </a:r>
          <a:endParaRPr lang="en-US" sz="2800" b="1" kern="1200" dirty="0">
            <a:solidFill>
              <a:schemeClr val="tx2"/>
            </a:solidFill>
          </a:endParaRPr>
        </a:p>
      </dsp:txBody>
      <dsp:txXfrm>
        <a:off x="1584172" y="1008117"/>
        <a:ext cx="1840523" cy="936671"/>
      </dsp:txXfrm>
    </dsp:sp>
    <dsp:sp modelId="{6E7AFF97-A56C-42A3-8603-E8885910ACE4}">
      <dsp:nvSpPr>
        <dsp:cNvPr id="0" name=""/>
        <dsp:cNvSpPr/>
      </dsp:nvSpPr>
      <dsp:spPr>
        <a:xfrm>
          <a:off x="3711658" y="1166314"/>
          <a:ext cx="973252" cy="757058"/>
        </a:xfrm>
        <a:prstGeom prst="rect">
          <a:avLst/>
        </a:prstGeom>
        <a:noFill/>
        <a:ln>
          <a:noFill/>
        </a:ln>
        <a:effectLst/>
      </dsp:spPr>
      <dsp:style>
        <a:lnRef idx="0">
          <a:scrgbClr r="0" g="0" b="0"/>
        </a:lnRef>
        <a:fillRef idx="0">
          <a:scrgbClr r="0" g="0" b="0"/>
        </a:fillRef>
        <a:effectRef idx="0">
          <a:scrgbClr r="0" g="0" b="0"/>
        </a:effectRef>
        <a:fontRef idx="minor"/>
      </dsp:style>
    </dsp:sp>
    <dsp:sp modelId="{172B0806-658D-4EE0-910C-5B4B9E3683D3}">
      <dsp:nvSpPr>
        <dsp:cNvPr id="0" name=""/>
        <dsp:cNvSpPr/>
      </dsp:nvSpPr>
      <dsp:spPr>
        <a:xfrm rot="5400000">
          <a:off x="4337685" y="3007135"/>
          <a:ext cx="794911" cy="829313"/>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sp>
    <dsp:sp modelId="{6E84293B-03E8-48FE-BB09-CF29D3435AA1}">
      <dsp:nvSpPr>
        <dsp:cNvPr id="0" name=""/>
        <dsp:cNvSpPr/>
      </dsp:nvSpPr>
      <dsp:spPr>
        <a:xfrm>
          <a:off x="3312363" y="2016219"/>
          <a:ext cx="2086879" cy="936671"/>
        </a:xfrm>
        <a:prstGeom prst="roundRect">
          <a:avLst>
            <a:gd name="adj" fmla="val 1667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err="1" smtClean="0">
              <a:solidFill>
                <a:schemeClr val="tx2"/>
              </a:solidFill>
            </a:rPr>
            <a:t>Seleccionar</a:t>
          </a:r>
          <a:endParaRPr lang="en-US" sz="2800" b="1" kern="1200" dirty="0">
            <a:solidFill>
              <a:schemeClr val="tx2"/>
            </a:solidFill>
          </a:endParaRPr>
        </a:p>
      </dsp:txBody>
      <dsp:txXfrm>
        <a:off x="3312363" y="2016219"/>
        <a:ext cx="2086879" cy="936671"/>
      </dsp:txXfrm>
    </dsp:sp>
    <dsp:sp modelId="{05BDCEC9-7DF5-425D-B1C6-126424D7B1F8}">
      <dsp:nvSpPr>
        <dsp:cNvPr id="0" name=""/>
        <dsp:cNvSpPr/>
      </dsp:nvSpPr>
      <dsp:spPr>
        <a:xfrm>
          <a:off x="5555830" y="2172068"/>
          <a:ext cx="973252" cy="757058"/>
        </a:xfrm>
        <a:prstGeom prst="rect">
          <a:avLst/>
        </a:prstGeom>
        <a:noFill/>
        <a:ln>
          <a:noFill/>
        </a:ln>
        <a:effectLst/>
      </dsp:spPr>
      <dsp:style>
        <a:lnRef idx="0">
          <a:scrgbClr r="0" g="0" b="0"/>
        </a:lnRef>
        <a:fillRef idx="0">
          <a:scrgbClr r="0" g="0" b="0"/>
        </a:fillRef>
        <a:effectRef idx="0">
          <a:scrgbClr r="0" g="0" b="0"/>
        </a:effectRef>
        <a:fontRef idx="minor"/>
      </dsp:style>
    </dsp:sp>
    <dsp:sp modelId="{E94AFFC1-E85A-4A6C-99EA-7E1D029B262D}">
      <dsp:nvSpPr>
        <dsp:cNvPr id="0" name=""/>
        <dsp:cNvSpPr/>
      </dsp:nvSpPr>
      <dsp:spPr>
        <a:xfrm>
          <a:off x="5184581" y="3024339"/>
          <a:ext cx="1840523" cy="936671"/>
        </a:xfrm>
        <a:prstGeom prst="roundRect">
          <a:avLst>
            <a:gd name="adj" fmla="val 1667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baseline="0" dirty="0" err="1" smtClean="0">
              <a:solidFill>
                <a:schemeClr val="tx2"/>
              </a:solidFill>
            </a:rPr>
            <a:t>Obtenir</a:t>
          </a:r>
          <a:endParaRPr lang="en-US" sz="2800" b="1" kern="1200" baseline="0" dirty="0">
            <a:solidFill>
              <a:schemeClr val="tx2"/>
            </a:solidFill>
          </a:endParaRPr>
        </a:p>
      </dsp:txBody>
      <dsp:txXfrm>
        <a:off x="5184581" y="3024339"/>
        <a:ext cx="1840523" cy="93667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C9EE675-B2BA-4FBD-B8C5-40C29D630212}">
      <dsp:nvSpPr>
        <dsp:cNvPr id="0" name=""/>
        <dsp:cNvSpPr/>
      </dsp:nvSpPr>
      <dsp:spPr>
        <a:xfrm>
          <a:off x="787039" y="1308921"/>
          <a:ext cx="920724" cy="793825"/>
        </a:xfrm>
        <a:prstGeom prst="hexagon">
          <a:avLst>
            <a:gd name="adj" fmla="val 25000"/>
            <a:gd name="vf" fmla="val 11547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0" tIns="27940" rIns="0" bIns="27940" numCol="1" spcCol="1270" anchor="ctr" anchorCtr="0">
          <a:noAutofit/>
        </a:bodyPr>
        <a:lstStyle/>
        <a:p>
          <a:pPr lvl="0" algn="ctr" defTabSz="977900">
            <a:lnSpc>
              <a:spcPct val="90000"/>
            </a:lnSpc>
            <a:spcBef>
              <a:spcPct val="0"/>
            </a:spcBef>
            <a:spcAft>
              <a:spcPct val="35000"/>
            </a:spcAft>
          </a:pPr>
          <a:endParaRPr lang="en-US" sz="2200" kern="1200" dirty="0"/>
        </a:p>
      </dsp:txBody>
      <dsp:txXfrm>
        <a:off x="787039" y="1308921"/>
        <a:ext cx="920724" cy="793825"/>
      </dsp:txXfrm>
    </dsp:sp>
    <dsp:sp modelId="{A7E97EF9-99D4-4B89-87C9-085BCC78C999}">
      <dsp:nvSpPr>
        <dsp:cNvPr id="0" name=""/>
        <dsp:cNvSpPr/>
      </dsp:nvSpPr>
      <dsp:spPr>
        <a:xfrm>
          <a:off x="810958" y="1659378"/>
          <a:ext cx="107800" cy="92910"/>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94FA888-094B-4249-8A9D-C74E2FBF84B7}">
      <dsp:nvSpPr>
        <dsp:cNvPr id="0" name=""/>
        <dsp:cNvSpPr/>
      </dsp:nvSpPr>
      <dsp:spPr>
        <a:xfrm>
          <a:off x="0" y="882541"/>
          <a:ext cx="920724" cy="793825"/>
        </a:xfrm>
        <a:prstGeom prst="hexagon">
          <a:avLst>
            <a:gd name="adj" fmla="val 25000"/>
            <a:gd name="vf" fmla="val 11547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24579D-70D8-4EC0-9CEA-9BB92927CC9F}">
      <dsp:nvSpPr>
        <dsp:cNvPr id="0" name=""/>
        <dsp:cNvSpPr/>
      </dsp:nvSpPr>
      <dsp:spPr>
        <a:xfrm>
          <a:off x="626813" y="1571502"/>
          <a:ext cx="107800" cy="92910"/>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3D0C21-B141-4CD7-BD56-B5DCB8618D8F}">
      <dsp:nvSpPr>
        <dsp:cNvPr id="0" name=""/>
        <dsp:cNvSpPr/>
      </dsp:nvSpPr>
      <dsp:spPr>
        <a:xfrm>
          <a:off x="1571457" y="873103"/>
          <a:ext cx="920724" cy="793825"/>
        </a:xfrm>
        <a:prstGeom prst="hexagon">
          <a:avLst>
            <a:gd name="adj" fmla="val 25000"/>
            <a:gd name="vf" fmla="val 11547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0" tIns="27940" rIns="0" bIns="27940" numCol="1" spcCol="1270" anchor="ctr" anchorCtr="0">
          <a:noAutofit/>
        </a:bodyPr>
        <a:lstStyle/>
        <a:p>
          <a:pPr lvl="0" algn="ctr" defTabSz="977900">
            <a:lnSpc>
              <a:spcPct val="90000"/>
            </a:lnSpc>
            <a:spcBef>
              <a:spcPct val="0"/>
            </a:spcBef>
            <a:spcAft>
              <a:spcPct val="35000"/>
            </a:spcAft>
          </a:pPr>
          <a:endParaRPr lang="en-US" sz="2200" kern="1200" dirty="0"/>
        </a:p>
      </dsp:txBody>
      <dsp:txXfrm>
        <a:off x="1571457" y="873103"/>
        <a:ext cx="920724" cy="793825"/>
      </dsp:txXfrm>
    </dsp:sp>
    <dsp:sp modelId="{722108F0-3838-4F2E-A078-CE47227AB342}">
      <dsp:nvSpPr>
        <dsp:cNvPr id="0" name=""/>
        <dsp:cNvSpPr/>
      </dsp:nvSpPr>
      <dsp:spPr>
        <a:xfrm>
          <a:off x="2200892" y="1561225"/>
          <a:ext cx="107800" cy="92910"/>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A063A3A-EC25-4928-A686-872AB1007935}">
      <dsp:nvSpPr>
        <dsp:cNvPr id="0" name=""/>
        <dsp:cNvSpPr/>
      </dsp:nvSpPr>
      <dsp:spPr>
        <a:xfrm>
          <a:off x="2355875" y="1308921"/>
          <a:ext cx="920724" cy="793825"/>
        </a:xfrm>
        <a:prstGeom prst="hexagon">
          <a:avLst>
            <a:gd name="adj" fmla="val 25000"/>
            <a:gd name="vf" fmla="val 11547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0C526E-5078-4438-AB23-FBE221FD0877}">
      <dsp:nvSpPr>
        <dsp:cNvPr id="0" name=""/>
        <dsp:cNvSpPr/>
      </dsp:nvSpPr>
      <dsp:spPr>
        <a:xfrm>
          <a:off x="2379794" y="1659378"/>
          <a:ext cx="107800" cy="92910"/>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90595F6-DA7C-4DB4-9C9C-0B7CB2530376}">
      <dsp:nvSpPr>
        <dsp:cNvPr id="0" name=""/>
        <dsp:cNvSpPr/>
      </dsp:nvSpPr>
      <dsp:spPr>
        <a:xfrm>
          <a:off x="787039" y="439173"/>
          <a:ext cx="920724" cy="793825"/>
        </a:xfrm>
        <a:prstGeom prst="hexagon">
          <a:avLst>
            <a:gd name="adj" fmla="val 25000"/>
            <a:gd name="vf" fmla="val 11547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0" tIns="27940" rIns="0" bIns="27940" numCol="1" spcCol="1270" anchor="ctr" anchorCtr="0">
          <a:noAutofit/>
        </a:bodyPr>
        <a:lstStyle/>
        <a:p>
          <a:pPr lvl="0" algn="ctr" defTabSz="977900">
            <a:lnSpc>
              <a:spcPct val="90000"/>
            </a:lnSpc>
            <a:spcBef>
              <a:spcPct val="0"/>
            </a:spcBef>
            <a:spcAft>
              <a:spcPct val="35000"/>
            </a:spcAft>
          </a:pPr>
          <a:endParaRPr lang="en-US" sz="2200" kern="1200" dirty="0"/>
        </a:p>
      </dsp:txBody>
      <dsp:txXfrm>
        <a:off x="787039" y="439173"/>
        <a:ext cx="920724" cy="793825"/>
      </dsp:txXfrm>
    </dsp:sp>
    <dsp:sp modelId="{5998249B-A2EC-4BC0-878B-E0800A8EDDBA}">
      <dsp:nvSpPr>
        <dsp:cNvPr id="0" name=""/>
        <dsp:cNvSpPr/>
      </dsp:nvSpPr>
      <dsp:spPr>
        <a:xfrm>
          <a:off x="1411231" y="456371"/>
          <a:ext cx="107800" cy="92910"/>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731FC4-13EA-4B1A-94B5-F3E71152B9CA}">
      <dsp:nvSpPr>
        <dsp:cNvPr id="0" name=""/>
        <dsp:cNvSpPr/>
      </dsp:nvSpPr>
      <dsp:spPr>
        <a:xfrm>
          <a:off x="1571457" y="5453"/>
          <a:ext cx="920724" cy="793825"/>
        </a:xfrm>
        <a:prstGeom prst="hexagon">
          <a:avLst>
            <a:gd name="adj" fmla="val 25000"/>
            <a:gd name="vf" fmla="val 11547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B15ED0-0EFE-4BEE-9C2E-FBD1C432CBEF}">
      <dsp:nvSpPr>
        <dsp:cNvPr id="0" name=""/>
        <dsp:cNvSpPr/>
      </dsp:nvSpPr>
      <dsp:spPr>
        <a:xfrm>
          <a:off x="1598653" y="354023"/>
          <a:ext cx="107800" cy="92910"/>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AB26BC5-9CC8-4507-9F37-91C770F9AE70}" type="datetimeFigureOut">
              <a:rPr lang="es-ES" smtClean="0"/>
              <a:pPr/>
              <a:t>24/04/2017</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B1B37C3-8042-4BF6-9378-2D01D1277126}" type="slidenum">
              <a:rPr lang="es-ES" smtClean="0"/>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AC2610-27DA-4547-AAA2-1029174FF440}" type="datetimeFigureOut">
              <a:rPr lang="es-ES" smtClean="0"/>
              <a:pPr/>
              <a:t>24/04/2017</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A5BDD6-67BD-45BF-A66A-6C67FD458DAD}"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1146175" y="687388"/>
            <a:ext cx="4573588" cy="3429000"/>
          </a:xfrm>
          <a:ln/>
        </p:spPr>
      </p:sp>
      <p:sp>
        <p:nvSpPr>
          <p:cNvPr id="37891" name="Rectangle 3"/>
          <p:cNvSpPr>
            <a:spLocks noGrp="1" noChangeArrowheads="1"/>
          </p:cNvSpPr>
          <p:nvPr>
            <p:ph type="body" idx="1"/>
          </p:nvPr>
        </p:nvSpPr>
        <p:spPr>
          <a:xfrm>
            <a:off x="685801" y="4344025"/>
            <a:ext cx="5486400" cy="4112926"/>
          </a:xfrm>
          <a:noFill/>
        </p:spPr>
        <p:txBody>
          <a:bodyPr/>
          <a:lstStyle/>
          <a:p>
            <a:endParaRPr lang="en-US" altLang="en-US" dirty="0" smtClean="0">
              <a:latin typeface="Arial" pitchFamily="34" charset="0"/>
            </a:endParaRPr>
          </a:p>
        </p:txBody>
      </p:sp>
      <p:sp>
        <p:nvSpPr>
          <p:cNvPr id="37892" name="Header Placeholder 2"/>
          <p:cNvSpPr>
            <a:spLocks noGrp="1"/>
          </p:cNvSpPr>
          <p:nvPr>
            <p:ph type="hdr" sz="quarter"/>
          </p:nvPr>
        </p:nvSpPr>
        <p:spPr>
          <a:noFill/>
        </p:spPr>
        <p:txBody>
          <a:bodyPr/>
          <a:lstStyle>
            <a:lvl1pPr defTabSz="930802" eaLnBrk="0" hangingPunct="0">
              <a:defRPr>
                <a:solidFill>
                  <a:schemeClr val="tx1"/>
                </a:solidFill>
                <a:latin typeface="Verdana" pitchFamily="34" charset="0"/>
                <a:ea typeface="MS PGothic" pitchFamily="34" charset="-128"/>
              </a:defRPr>
            </a:lvl1pPr>
            <a:lvl2pPr marL="751062" indent="-288871" defTabSz="930802" eaLnBrk="0" hangingPunct="0">
              <a:defRPr>
                <a:solidFill>
                  <a:schemeClr val="tx1"/>
                </a:solidFill>
                <a:latin typeface="Verdana" pitchFamily="34" charset="0"/>
                <a:ea typeface="MS PGothic" pitchFamily="34" charset="-128"/>
              </a:defRPr>
            </a:lvl2pPr>
            <a:lvl3pPr marL="1155481" indent="-231096" defTabSz="930802" eaLnBrk="0" hangingPunct="0">
              <a:defRPr>
                <a:solidFill>
                  <a:schemeClr val="tx1"/>
                </a:solidFill>
                <a:latin typeface="Verdana" pitchFamily="34" charset="0"/>
                <a:ea typeface="MS PGothic" pitchFamily="34" charset="-128"/>
              </a:defRPr>
            </a:lvl3pPr>
            <a:lvl4pPr marL="1617673" indent="-231096" defTabSz="930802" eaLnBrk="0" hangingPunct="0">
              <a:defRPr>
                <a:solidFill>
                  <a:schemeClr val="tx1"/>
                </a:solidFill>
                <a:latin typeface="Verdana" pitchFamily="34" charset="0"/>
                <a:ea typeface="MS PGothic" pitchFamily="34" charset="-128"/>
              </a:defRPr>
            </a:lvl4pPr>
            <a:lvl5pPr marL="2079866" indent="-231096" defTabSz="930802" eaLnBrk="0" hangingPunct="0">
              <a:defRPr>
                <a:solidFill>
                  <a:schemeClr val="tx1"/>
                </a:solidFill>
                <a:latin typeface="Verdana" pitchFamily="34" charset="0"/>
                <a:ea typeface="MS PGothic" pitchFamily="34" charset="-128"/>
              </a:defRPr>
            </a:lvl5pPr>
            <a:lvl6pPr marL="2542058" indent="-231096" defTabSz="930802" eaLnBrk="0" fontAlgn="base" hangingPunct="0">
              <a:spcBef>
                <a:spcPct val="0"/>
              </a:spcBef>
              <a:spcAft>
                <a:spcPct val="0"/>
              </a:spcAft>
              <a:defRPr>
                <a:solidFill>
                  <a:schemeClr val="tx1"/>
                </a:solidFill>
                <a:latin typeface="Verdana" pitchFamily="34" charset="0"/>
                <a:ea typeface="MS PGothic" pitchFamily="34" charset="-128"/>
              </a:defRPr>
            </a:lvl6pPr>
            <a:lvl7pPr marL="3004250" indent="-231096" defTabSz="930802" eaLnBrk="0" fontAlgn="base" hangingPunct="0">
              <a:spcBef>
                <a:spcPct val="0"/>
              </a:spcBef>
              <a:spcAft>
                <a:spcPct val="0"/>
              </a:spcAft>
              <a:defRPr>
                <a:solidFill>
                  <a:schemeClr val="tx1"/>
                </a:solidFill>
                <a:latin typeface="Verdana" pitchFamily="34" charset="0"/>
                <a:ea typeface="MS PGothic" pitchFamily="34" charset="-128"/>
              </a:defRPr>
            </a:lvl7pPr>
            <a:lvl8pPr marL="3466443" indent="-231096" defTabSz="930802" eaLnBrk="0" fontAlgn="base" hangingPunct="0">
              <a:spcBef>
                <a:spcPct val="0"/>
              </a:spcBef>
              <a:spcAft>
                <a:spcPct val="0"/>
              </a:spcAft>
              <a:defRPr>
                <a:solidFill>
                  <a:schemeClr val="tx1"/>
                </a:solidFill>
                <a:latin typeface="Verdana" pitchFamily="34" charset="0"/>
                <a:ea typeface="MS PGothic" pitchFamily="34" charset="-128"/>
              </a:defRPr>
            </a:lvl8pPr>
            <a:lvl9pPr marL="3928635" indent="-231096" defTabSz="930802" eaLnBrk="0" fontAlgn="base" hangingPunct="0">
              <a:spcBef>
                <a:spcPct val="0"/>
              </a:spcBef>
              <a:spcAft>
                <a:spcPct val="0"/>
              </a:spcAft>
              <a:defRPr>
                <a:solidFill>
                  <a:schemeClr val="tx1"/>
                </a:solidFill>
                <a:latin typeface="Verdana" pitchFamily="34" charset="0"/>
                <a:ea typeface="MS PGothic" pitchFamily="34" charset="-128"/>
              </a:defRPr>
            </a:lvl9pPr>
          </a:lstStyle>
          <a:p>
            <a:r>
              <a:rPr lang="en-US" altLang="en-US" dirty="0" smtClean="0">
                <a:latin typeface="Arial" pitchFamily="34" charset="0"/>
              </a:rPr>
              <a:t>Descriptive Cataloging Using RDA</a:t>
            </a:r>
            <a:endParaRPr lang="en-US" altLang="en-US" dirty="0">
              <a:latin typeface="Arial" pitchFamily="34" charset="0"/>
            </a:endParaRPr>
          </a:p>
        </p:txBody>
      </p:sp>
      <p:sp>
        <p:nvSpPr>
          <p:cNvPr id="37893" name="Slide Number Placeholder 3"/>
          <p:cNvSpPr>
            <a:spLocks noGrp="1"/>
          </p:cNvSpPr>
          <p:nvPr>
            <p:ph type="sldNum" sz="quarter" idx="5"/>
          </p:nvPr>
        </p:nvSpPr>
        <p:spPr>
          <a:noFill/>
        </p:spPr>
        <p:txBody>
          <a:bodyPr/>
          <a:lstStyle>
            <a:lvl1pPr defTabSz="930802" eaLnBrk="0" hangingPunct="0">
              <a:defRPr>
                <a:solidFill>
                  <a:schemeClr val="tx1"/>
                </a:solidFill>
                <a:latin typeface="Verdana" pitchFamily="34" charset="0"/>
                <a:ea typeface="MS PGothic" pitchFamily="34" charset="-128"/>
              </a:defRPr>
            </a:lvl1pPr>
            <a:lvl2pPr marL="751062" indent="-288871" defTabSz="930802" eaLnBrk="0" hangingPunct="0">
              <a:defRPr>
                <a:solidFill>
                  <a:schemeClr val="tx1"/>
                </a:solidFill>
                <a:latin typeface="Verdana" pitchFamily="34" charset="0"/>
                <a:ea typeface="MS PGothic" pitchFamily="34" charset="-128"/>
              </a:defRPr>
            </a:lvl2pPr>
            <a:lvl3pPr marL="1155481" indent="-231096" defTabSz="930802" eaLnBrk="0" hangingPunct="0">
              <a:defRPr>
                <a:solidFill>
                  <a:schemeClr val="tx1"/>
                </a:solidFill>
                <a:latin typeface="Verdana" pitchFamily="34" charset="0"/>
                <a:ea typeface="MS PGothic" pitchFamily="34" charset="-128"/>
              </a:defRPr>
            </a:lvl3pPr>
            <a:lvl4pPr marL="1617673" indent="-231096" defTabSz="930802" eaLnBrk="0" hangingPunct="0">
              <a:defRPr>
                <a:solidFill>
                  <a:schemeClr val="tx1"/>
                </a:solidFill>
                <a:latin typeface="Verdana" pitchFamily="34" charset="0"/>
                <a:ea typeface="MS PGothic" pitchFamily="34" charset="-128"/>
              </a:defRPr>
            </a:lvl4pPr>
            <a:lvl5pPr marL="2079866" indent="-231096" defTabSz="930802" eaLnBrk="0" hangingPunct="0">
              <a:defRPr>
                <a:solidFill>
                  <a:schemeClr val="tx1"/>
                </a:solidFill>
                <a:latin typeface="Verdana" pitchFamily="34" charset="0"/>
                <a:ea typeface="MS PGothic" pitchFamily="34" charset="-128"/>
              </a:defRPr>
            </a:lvl5pPr>
            <a:lvl6pPr marL="2542058" indent="-231096" defTabSz="930802" eaLnBrk="0" fontAlgn="base" hangingPunct="0">
              <a:spcBef>
                <a:spcPct val="0"/>
              </a:spcBef>
              <a:spcAft>
                <a:spcPct val="0"/>
              </a:spcAft>
              <a:defRPr>
                <a:solidFill>
                  <a:schemeClr val="tx1"/>
                </a:solidFill>
                <a:latin typeface="Verdana" pitchFamily="34" charset="0"/>
                <a:ea typeface="MS PGothic" pitchFamily="34" charset="-128"/>
              </a:defRPr>
            </a:lvl6pPr>
            <a:lvl7pPr marL="3004250" indent="-231096" defTabSz="930802" eaLnBrk="0" fontAlgn="base" hangingPunct="0">
              <a:spcBef>
                <a:spcPct val="0"/>
              </a:spcBef>
              <a:spcAft>
                <a:spcPct val="0"/>
              </a:spcAft>
              <a:defRPr>
                <a:solidFill>
                  <a:schemeClr val="tx1"/>
                </a:solidFill>
                <a:latin typeface="Verdana" pitchFamily="34" charset="0"/>
                <a:ea typeface="MS PGothic" pitchFamily="34" charset="-128"/>
              </a:defRPr>
            </a:lvl7pPr>
            <a:lvl8pPr marL="3466443" indent="-231096" defTabSz="930802" eaLnBrk="0" fontAlgn="base" hangingPunct="0">
              <a:spcBef>
                <a:spcPct val="0"/>
              </a:spcBef>
              <a:spcAft>
                <a:spcPct val="0"/>
              </a:spcAft>
              <a:defRPr>
                <a:solidFill>
                  <a:schemeClr val="tx1"/>
                </a:solidFill>
                <a:latin typeface="Verdana" pitchFamily="34" charset="0"/>
                <a:ea typeface="MS PGothic" pitchFamily="34" charset="-128"/>
              </a:defRPr>
            </a:lvl8pPr>
            <a:lvl9pPr marL="3928635" indent="-231096" defTabSz="930802" eaLnBrk="0" fontAlgn="base" hangingPunct="0">
              <a:spcBef>
                <a:spcPct val="0"/>
              </a:spcBef>
              <a:spcAft>
                <a:spcPct val="0"/>
              </a:spcAft>
              <a:defRPr>
                <a:solidFill>
                  <a:schemeClr val="tx1"/>
                </a:solidFill>
                <a:latin typeface="Verdana" pitchFamily="34" charset="0"/>
                <a:ea typeface="MS PGothic" pitchFamily="34" charset="-128"/>
              </a:defRPr>
            </a:lvl9pPr>
          </a:lstStyle>
          <a:p>
            <a:fld id="{ADA4334B-4CCB-4202-82EC-285092576B84}" type="slidenum">
              <a:rPr lang="en-US" altLang="en-US" smtClean="0">
                <a:latin typeface="Arial" pitchFamily="34" charset="0"/>
              </a:rPr>
              <a:pPr/>
              <a:t>1</a:t>
            </a:fld>
            <a:endParaRPr lang="en-US" altLang="en-US" dirty="0" smtClean="0">
              <a:latin typeface="Arial" pitchFamily="34" charset="0"/>
            </a:endParaRP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5A5BDD6-67BD-45BF-A66A-6C67FD458DAD}" type="slidenum">
              <a:rPr lang="es-ES" smtClean="0"/>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lvl="1" eaLnBrk="1" hangingPunct="1"/>
            <a:endParaRPr lang="en-US" altLang="en-US" sz="1400" dirty="0">
              <a:latin typeface="Arial" panose="020B0604020202020204" pitchFamily="34" charset="0"/>
              <a:cs typeface="Arial" panose="020B0604020202020204" pitchFamily="34" charset="0"/>
            </a:endParaRPr>
          </a:p>
        </p:txBody>
      </p:sp>
      <p:sp>
        <p:nvSpPr>
          <p:cNvPr id="92164"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5A84E064-FEE9-45A4-B6B3-AEE38DF4B085}" type="slidenum">
              <a:rPr lang="en-US" altLang="en-US" smtClean="0"/>
              <a:pPr eaLnBrk="1" hangingPunct="1">
                <a:spcBef>
                  <a:spcPct val="0"/>
                </a:spcBef>
              </a:pPr>
              <a:t>11</a:t>
            </a:fld>
            <a:endParaRPr lang="en-US" altLang="en-US" dirty="0" smtClean="0"/>
          </a:p>
        </p:txBody>
      </p:sp>
      <p:sp>
        <p:nvSpPr>
          <p:cNvPr id="92165"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sz="1400" dirty="0">
              <a:latin typeface="Arial" panose="020B0604020202020204" pitchFamily="34" charset="0"/>
              <a:cs typeface="Arial" panose="020B0604020202020204" pitchFamily="34" charset="0"/>
            </a:endParaRPr>
          </a:p>
        </p:txBody>
      </p:sp>
      <p:sp>
        <p:nvSpPr>
          <p:cNvPr id="93188"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7FBF702D-9854-48B8-90C3-FB498CFF151F}" type="slidenum">
              <a:rPr lang="en-US" altLang="en-US" smtClean="0"/>
              <a:pPr eaLnBrk="1" hangingPunct="1">
                <a:spcBef>
                  <a:spcPct val="0"/>
                </a:spcBef>
              </a:pPr>
              <a:t>12</a:t>
            </a:fld>
            <a:endParaRPr lang="en-US" altLang="en-US" dirty="0" smtClean="0"/>
          </a:p>
        </p:txBody>
      </p:sp>
      <p:sp>
        <p:nvSpPr>
          <p:cNvPr id="93189"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smtClean="0">
              <a:latin typeface="Calibri" pitchFamily="34" charset="0"/>
              <a:cs typeface="Arial" pitchFamily="34" charset="0"/>
            </a:endParaRPr>
          </a:p>
        </p:txBody>
      </p:sp>
      <p:sp>
        <p:nvSpPr>
          <p:cNvPr id="94212"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F164DB50-B146-42F4-95BC-46A376F23C33}" type="slidenum">
              <a:rPr lang="en-US" altLang="en-US" smtClean="0"/>
              <a:pPr eaLnBrk="1" hangingPunct="1">
                <a:spcBef>
                  <a:spcPct val="0"/>
                </a:spcBef>
              </a:pPr>
              <a:t>13</a:t>
            </a:fld>
            <a:endParaRPr lang="en-US" altLang="en-US" dirty="0" smtClean="0"/>
          </a:p>
        </p:txBody>
      </p:sp>
      <p:sp>
        <p:nvSpPr>
          <p:cNvPr id="94213"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lvl="1" eaLnBrk="1" hangingPunct="1"/>
            <a:endParaRPr lang="en-US" altLang="en-US" dirty="0" smtClean="0">
              <a:latin typeface="Calibri" pitchFamily="34" charset="0"/>
              <a:cs typeface="Arial" pitchFamily="34" charset="0"/>
            </a:endParaRPr>
          </a:p>
          <a:p>
            <a:pPr eaLnBrk="1" hangingPunct="1"/>
            <a:endParaRPr lang="en-US" altLang="en-US" dirty="0" smtClean="0">
              <a:latin typeface="Calibri" pitchFamily="34" charset="0"/>
              <a:cs typeface="Arial" pitchFamily="34" charset="0"/>
            </a:endParaRPr>
          </a:p>
          <a:p>
            <a:pPr eaLnBrk="1" hangingPunct="1"/>
            <a:endParaRPr lang="en-US" altLang="en-US" dirty="0" smtClean="0">
              <a:latin typeface="Calibri" pitchFamily="34" charset="0"/>
              <a:cs typeface="Arial" pitchFamily="34" charset="0"/>
            </a:endParaRPr>
          </a:p>
        </p:txBody>
      </p:sp>
      <p:sp>
        <p:nvSpPr>
          <p:cNvPr id="95236"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97BB2CFF-0A85-4058-AC7C-7C346BB7AAF3}" type="slidenum">
              <a:rPr lang="en-US" altLang="en-US" smtClean="0"/>
              <a:pPr eaLnBrk="1" hangingPunct="1">
                <a:spcBef>
                  <a:spcPct val="0"/>
                </a:spcBef>
              </a:pPr>
              <a:t>14</a:t>
            </a:fld>
            <a:endParaRPr lang="en-US" altLang="en-US" dirty="0" smtClean="0"/>
          </a:p>
        </p:txBody>
      </p:sp>
      <p:sp>
        <p:nvSpPr>
          <p:cNvPr id="95237"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smtClean="0">
              <a:latin typeface="Calibri" pitchFamily="34" charset="0"/>
              <a:cs typeface="Arial" pitchFamily="34" charset="0"/>
            </a:endParaRPr>
          </a:p>
        </p:txBody>
      </p:sp>
      <p:sp>
        <p:nvSpPr>
          <p:cNvPr id="96260"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F19A6079-E722-4A5E-8088-F5BA41426FEE}" type="slidenum">
              <a:rPr lang="en-US" altLang="en-US" smtClean="0"/>
              <a:pPr eaLnBrk="1" hangingPunct="1">
                <a:spcBef>
                  <a:spcPct val="0"/>
                </a:spcBef>
              </a:pPr>
              <a:t>15</a:t>
            </a:fld>
            <a:endParaRPr lang="en-US" altLang="en-US" dirty="0" smtClean="0"/>
          </a:p>
        </p:txBody>
      </p:sp>
      <p:sp>
        <p:nvSpPr>
          <p:cNvPr id="96261"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sz="1400" dirty="0">
              <a:latin typeface="Arial" panose="020B0604020202020204" pitchFamily="34" charset="0"/>
              <a:cs typeface="Arial" panose="020B0604020202020204" pitchFamily="34" charset="0"/>
            </a:endParaRPr>
          </a:p>
        </p:txBody>
      </p:sp>
      <p:sp>
        <p:nvSpPr>
          <p:cNvPr id="96260"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F19A6079-E722-4A5E-8088-F5BA41426FEE}" type="slidenum">
              <a:rPr lang="en-US" altLang="en-US" smtClean="0"/>
              <a:pPr eaLnBrk="1" hangingPunct="1">
                <a:spcBef>
                  <a:spcPct val="0"/>
                </a:spcBef>
              </a:pPr>
              <a:t>16</a:t>
            </a:fld>
            <a:endParaRPr lang="en-US" altLang="en-US" dirty="0" smtClean="0"/>
          </a:p>
        </p:txBody>
      </p:sp>
      <p:sp>
        <p:nvSpPr>
          <p:cNvPr id="96261"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smtClean="0">
              <a:latin typeface="Calibri" pitchFamily="34" charset="0"/>
              <a:cs typeface="Arial" pitchFamily="34" charset="0"/>
            </a:endParaRPr>
          </a:p>
        </p:txBody>
      </p:sp>
      <p:sp>
        <p:nvSpPr>
          <p:cNvPr id="97284"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928583E4-6BE0-4936-8A60-A383183AC8E4}" type="slidenum">
              <a:rPr lang="en-US" altLang="en-US" smtClean="0"/>
              <a:pPr eaLnBrk="1" hangingPunct="1">
                <a:spcBef>
                  <a:spcPct val="0"/>
                </a:spcBef>
              </a:pPr>
              <a:t>17</a:t>
            </a:fld>
            <a:endParaRPr lang="en-US" altLang="en-US" dirty="0" smtClean="0"/>
          </a:p>
        </p:txBody>
      </p:sp>
      <p:sp>
        <p:nvSpPr>
          <p:cNvPr id="97285"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sz="1400" dirty="0">
              <a:latin typeface="Arial" panose="020B0604020202020204" pitchFamily="34" charset="0"/>
              <a:cs typeface="Arial" panose="020B0604020202020204" pitchFamily="34" charset="0"/>
            </a:endParaRPr>
          </a:p>
        </p:txBody>
      </p:sp>
      <p:sp>
        <p:nvSpPr>
          <p:cNvPr id="98308"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695E8260-1474-44D9-94CD-5E4921BCFF5A}" type="slidenum">
              <a:rPr lang="en-US" altLang="en-US" smtClean="0"/>
              <a:pPr eaLnBrk="1" hangingPunct="1">
                <a:spcBef>
                  <a:spcPct val="0"/>
                </a:spcBef>
              </a:pPr>
              <a:t>18</a:t>
            </a:fld>
            <a:endParaRPr lang="en-US" altLang="en-US" dirty="0" smtClean="0"/>
          </a:p>
        </p:txBody>
      </p:sp>
      <p:sp>
        <p:nvSpPr>
          <p:cNvPr id="98309"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smtClean="0">
              <a:latin typeface="Calibri" pitchFamily="34" charset="0"/>
              <a:cs typeface="Arial" pitchFamily="34" charset="0"/>
            </a:endParaRPr>
          </a:p>
        </p:txBody>
      </p:sp>
      <p:sp>
        <p:nvSpPr>
          <p:cNvPr id="99332"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DBDA85E8-BA65-48C3-A488-9986C81EEB40}" type="slidenum">
              <a:rPr lang="en-US" altLang="en-US" smtClean="0"/>
              <a:pPr eaLnBrk="1" hangingPunct="1">
                <a:spcBef>
                  <a:spcPct val="0"/>
                </a:spcBef>
              </a:pPr>
              <a:t>19</a:t>
            </a:fld>
            <a:endParaRPr lang="en-US" altLang="en-US" dirty="0" smtClean="0"/>
          </a:p>
        </p:txBody>
      </p:sp>
      <p:sp>
        <p:nvSpPr>
          <p:cNvPr id="99333"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sz="1400" dirty="0">
              <a:latin typeface="Arial" pitchFamily="34" charset="0"/>
              <a:cs typeface="Arial" pitchFamily="34" charset="0"/>
            </a:endParaRPr>
          </a:p>
        </p:txBody>
      </p:sp>
      <p:sp>
        <p:nvSpPr>
          <p:cNvPr id="84996"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0589B8D4-B13C-4BE3-99D7-A3CFBADC2559}" type="slidenum">
              <a:rPr lang="en-US" altLang="en-US" smtClean="0"/>
              <a:pPr eaLnBrk="1" hangingPunct="1">
                <a:spcBef>
                  <a:spcPct val="0"/>
                </a:spcBef>
              </a:pPr>
              <a:t>2</a:t>
            </a:fld>
            <a:endParaRPr lang="en-US" altLang="en-US" dirty="0" smtClean="0"/>
          </a:p>
        </p:txBody>
      </p:sp>
      <p:sp>
        <p:nvSpPr>
          <p:cNvPr id="84997"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txBox="1">
            <a:spLocks noGrp="1" noChangeArrowheads="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980FEE27-B746-4781-9075-72ACDC5781F5}" type="slidenum">
              <a:rPr lang="en-US" altLang="en-US"/>
              <a:pPr algn="r" eaLnBrk="1" hangingPunct="1">
                <a:spcBef>
                  <a:spcPct val="0"/>
                </a:spcBef>
              </a:pPr>
              <a:t>20</a:t>
            </a:fld>
            <a:endParaRPr lang="en-US" altLang="en-US" dirty="0"/>
          </a:p>
        </p:txBody>
      </p:sp>
      <p:sp>
        <p:nvSpPr>
          <p:cNvPr id="100355" name="Rectangle 7"/>
          <p:cNvSpPr txBox="1">
            <a:spLocks noGrp="1" noChangeArrowheads="1"/>
          </p:cNvSpPr>
          <p:nvPr/>
        </p:nvSpPr>
        <p:spPr bwMode="auto">
          <a:xfrm>
            <a:off x="3884618" y="8683625"/>
            <a:ext cx="2971800"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285" tIns="46645" rIns="93285" bIns="46645"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2C8B3A62-3300-4EE2-B4E8-5E23BFDFF216}" type="slidenum">
              <a:rPr lang="en-US" altLang="en-US"/>
              <a:pPr algn="r" eaLnBrk="1" hangingPunct="1">
                <a:spcBef>
                  <a:spcPct val="0"/>
                </a:spcBef>
              </a:pPr>
              <a:t>20</a:t>
            </a:fld>
            <a:endParaRPr lang="en-US" altLang="en-US" dirty="0"/>
          </a:p>
        </p:txBody>
      </p:sp>
      <p:sp>
        <p:nvSpPr>
          <p:cNvPr id="100356" name="Rectangle 7"/>
          <p:cNvSpPr txBox="1">
            <a:spLocks noGrp="1" noChangeArrowheads="1"/>
          </p:cNvSpPr>
          <p:nvPr/>
        </p:nvSpPr>
        <p:spPr bwMode="auto">
          <a:xfrm>
            <a:off x="3884618" y="8683625"/>
            <a:ext cx="2971800"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273" tIns="46639" rIns="93273" bIns="46639"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F8FEBFA9-CF9E-439F-90CF-BEDB86D591DD}" type="slidenum">
              <a:rPr lang="en-US" altLang="en-US"/>
              <a:pPr algn="r" eaLnBrk="1" hangingPunct="1">
                <a:spcBef>
                  <a:spcPct val="0"/>
                </a:spcBef>
              </a:pPr>
              <a:t>20</a:t>
            </a:fld>
            <a:endParaRPr lang="en-US" altLang="en-US" dirty="0"/>
          </a:p>
        </p:txBody>
      </p:sp>
      <p:sp>
        <p:nvSpPr>
          <p:cNvPr id="100357" name="Rectangle 2"/>
          <p:cNvSpPr>
            <a:spLocks noGrp="1" noRot="1" noChangeAspect="1" noChangeArrowheads="1" noTextEdit="1"/>
          </p:cNvSpPr>
          <p:nvPr>
            <p:ph type="sldImg"/>
          </p:nvPr>
        </p:nvSpPr>
        <p:spPr>
          <a:ln/>
        </p:spPr>
      </p:sp>
      <p:sp>
        <p:nvSpPr>
          <p:cNvPr id="100358" name="Rectangle 3"/>
          <p:cNvSpPr>
            <a:spLocks noGrp="1" noChangeArrowheads="1"/>
          </p:cNvSpPr>
          <p:nvPr>
            <p:ph type="body" idx="1"/>
          </p:nvPr>
        </p:nvSpPr>
        <p:spPr>
          <a:xfrm>
            <a:off x="531819" y="4343408"/>
            <a:ext cx="5794375" cy="4113213"/>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273" tIns="46639" rIns="93273" bIns="46639"/>
          <a:lstStyle/>
          <a:p>
            <a:pPr eaLnBrk="1" hangingPunct="1">
              <a:spcBef>
                <a:spcPts val="0"/>
              </a:spcBef>
            </a:pPr>
            <a:endParaRPr lang="en-US" altLang="en-US" sz="1400" dirty="0">
              <a:latin typeface="Arial" panose="020B0604020202020204" pitchFamily="34" charset="0"/>
              <a:cs typeface="Arial" panose="020B0604020202020204" pitchFamily="34" charset="0"/>
            </a:endParaRPr>
          </a:p>
        </p:txBody>
      </p:sp>
      <p:sp>
        <p:nvSpPr>
          <p:cNvPr id="100359"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EF6809F1-3F8B-4708-84B3-3A249C834991}" type="slidenum">
              <a:rPr lang="en-US" altLang="en-US" smtClean="0"/>
              <a:pPr eaLnBrk="1" hangingPunct="1">
                <a:spcBef>
                  <a:spcPct val="0"/>
                </a:spcBef>
              </a:pPr>
              <a:t>20</a:t>
            </a:fld>
            <a:endParaRPr lang="en-US" altLang="en-US" dirty="0" smtClean="0"/>
          </a:p>
        </p:txBody>
      </p:sp>
      <p:sp>
        <p:nvSpPr>
          <p:cNvPr id="100360"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txBox="1">
            <a:spLocks noGrp="1" noChangeArrowheads="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16387E96-00B0-4F94-848B-E534AF0DB8A0}" type="slidenum">
              <a:rPr lang="en-US" altLang="en-US"/>
              <a:pPr algn="r" eaLnBrk="1" hangingPunct="1">
                <a:spcBef>
                  <a:spcPct val="0"/>
                </a:spcBef>
              </a:pPr>
              <a:t>21</a:t>
            </a:fld>
            <a:endParaRPr lang="en-US" altLang="en-US" dirty="0"/>
          </a:p>
        </p:txBody>
      </p:sp>
      <p:sp>
        <p:nvSpPr>
          <p:cNvPr id="101379" name="Rectangle 7"/>
          <p:cNvSpPr txBox="1">
            <a:spLocks noGrp="1" noChangeArrowheads="1"/>
          </p:cNvSpPr>
          <p:nvPr/>
        </p:nvSpPr>
        <p:spPr bwMode="auto">
          <a:xfrm>
            <a:off x="3884618" y="8683625"/>
            <a:ext cx="2971800"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285" tIns="46645" rIns="93285" bIns="46645"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2E4ACE22-51BA-4CDA-B07F-9C094E9C00B2}" type="slidenum">
              <a:rPr lang="en-US" altLang="en-US"/>
              <a:pPr algn="r" eaLnBrk="1" hangingPunct="1">
                <a:spcBef>
                  <a:spcPct val="0"/>
                </a:spcBef>
              </a:pPr>
              <a:t>21</a:t>
            </a:fld>
            <a:endParaRPr lang="en-US" altLang="en-US" dirty="0"/>
          </a:p>
        </p:txBody>
      </p:sp>
      <p:sp>
        <p:nvSpPr>
          <p:cNvPr id="101380" name="Rectangle 7"/>
          <p:cNvSpPr txBox="1">
            <a:spLocks noGrp="1" noChangeArrowheads="1"/>
          </p:cNvSpPr>
          <p:nvPr/>
        </p:nvSpPr>
        <p:spPr bwMode="auto">
          <a:xfrm>
            <a:off x="3884618" y="8683625"/>
            <a:ext cx="2971800"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273" tIns="46639" rIns="93273" bIns="46639"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C38FE79E-E597-44DA-B879-AF6FDACC908F}" type="slidenum">
              <a:rPr lang="en-US" altLang="en-US"/>
              <a:pPr algn="r" eaLnBrk="1" hangingPunct="1">
                <a:spcBef>
                  <a:spcPct val="0"/>
                </a:spcBef>
              </a:pPr>
              <a:t>21</a:t>
            </a:fld>
            <a:endParaRPr lang="en-US" altLang="en-US" dirty="0"/>
          </a:p>
        </p:txBody>
      </p:sp>
      <p:sp>
        <p:nvSpPr>
          <p:cNvPr id="101381" name="Rectangle 2"/>
          <p:cNvSpPr>
            <a:spLocks noGrp="1" noRot="1" noChangeAspect="1" noChangeArrowheads="1" noTextEdit="1"/>
          </p:cNvSpPr>
          <p:nvPr>
            <p:ph type="sldImg"/>
          </p:nvPr>
        </p:nvSpPr>
        <p:spPr>
          <a:ln/>
        </p:spPr>
      </p:sp>
      <p:sp>
        <p:nvSpPr>
          <p:cNvPr id="101382" name="Rectangle 3"/>
          <p:cNvSpPr>
            <a:spLocks noGrp="1" noChangeArrowheads="1"/>
          </p:cNvSpPr>
          <p:nvPr>
            <p:ph type="body" idx="1"/>
          </p:nvPr>
        </p:nvSpPr>
        <p:spPr>
          <a:xfrm>
            <a:off x="531819" y="4343408"/>
            <a:ext cx="5794375" cy="4113213"/>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273" tIns="46639" rIns="93273" bIns="46639"/>
          <a:lstStyle/>
          <a:p>
            <a:pPr eaLnBrk="1" hangingPunct="1">
              <a:spcBef>
                <a:spcPts val="0"/>
              </a:spcBef>
            </a:pPr>
            <a:endParaRPr lang="en-US" altLang="en-US" sz="1400" dirty="0">
              <a:latin typeface="Arial" panose="020B0604020202020204" pitchFamily="34" charset="0"/>
              <a:cs typeface="Arial" panose="020B0604020202020204" pitchFamily="34" charset="0"/>
            </a:endParaRPr>
          </a:p>
          <a:p>
            <a:pPr eaLnBrk="1" hangingPunct="1"/>
            <a:endParaRPr lang="en-US" altLang="en-US" dirty="0" smtClean="0">
              <a:latin typeface="Calibri" pitchFamily="34" charset="0"/>
              <a:ea typeface="MS PGothic" pitchFamily="34" charset="-128"/>
              <a:cs typeface="Arial" pitchFamily="34" charset="0"/>
            </a:endParaRPr>
          </a:p>
          <a:p>
            <a:pPr eaLnBrk="1" hangingPunct="1"/>
            <a:endParaRPr lang="en-US" altLang="en-US" dirty="0" smtClean="0">
              <a:latin typeface="Calibri" pitchFamily="34" charset="0"/>
              <a:ea typeface="MS PGothic" pitchFamily="34" charset="-128"/>
              <a:cs typeface="Arial" pitchFamily="34" charset="0"/>
            </a:endParaRPr>
          </a:p>
        </p:txBody>
      </p:sp>
      <p:sp>
        <p:nvSpPr>
          <p:cNvPr id="101383"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CCAC1926-8959-4004-9981-7C74F2107E28}" type="slidenum">
              <a:rPr lang="en-US" altLang="en-US" smtClean="0"/>
              <a:pPr eaLnBrk="1" hangingPunct="1">
                <a:spcBef>
                  <a:spcPct val="0"/>
                </a:spcBef>
              </a:pPr>
              <a:t>21</a:t>
            </a:fld>
            <a:endParaRPr lang="en-US" altLang="en-US" dirty="0" smtClean="0"/>
          </a:p>
        </p:txBody>
      </p:sp>
      <p:sp>
        <p:nvSpPr>
          <p:cNvPr id="101384"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txBox="1">
            <a:spLocks noGrp="1" noChangeArrowheads="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CB14E692-BE78-4C6D-8EE1-1270B51D5C7E}" type="slidenum">
              <a:rPr lang="en-US" altLang="en-US"/>
              <a:pPr algn="r" eaLnBrk="1" hangingPunct="1">
                <a:spcBef>
                  <a:spcPct val="0"/>
                </a:spcBef>
              </a:pPr>
              <a:t>22</a:t>
            </a:fld>
            <a:endParaRPr lang="en-US" altLang="en-US" dirty="0"/>
          </a:p>
        </p:txBody>
      </p:sp>
      <p:sp>
        <p:nvSpPr>
          <p:cNvPr id="102403" name="Rectangle 7"/>
          <p:cNvSpPr txBox="1">
            <a:spLocks noGrp="1" noChangeArrowheads="1"/>
          </p:cNvSpPr>
          <p:nvPr/>
        </p:nvSpPr>
        <p:spPr bwMode="auto">
          <a:xfrm>
            <a:off x="3884618" y="8683625"/>
            <a:ext cx="2971800"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285" tIns="46645" rIns="93285" bIns="46645"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DD79311B-7C55-4A47-B1B9-37088E090AF5}" type="slidenum">
              <a:rPr lang="en-US" altLang="en-US"/>
              <a:pPr algn="r" eaLnBrk="1" hangingPunct="1">
                <a:spcBef>
                  <a:spcPct val="0"/>
                </a:spcBef>
              </a:pPr>
              <a:t>22</a:t>
            </a:fld>
            <a:endParaRPr lang="en-US" altLang="en-US" dirty="0"/>
          </a:p>
        </p:txBody>
      </p:sp>
      <p:sp>
        <p:nvSpPr>
          <p:cNvPr id="102404" name="Rectangle 7"/>
          <p:cNvSpPr txBox="1">
            <a:spLocks noGrp="1" noChangeArrowheads="1"/>
          </p:cNvSpPr>
          <p:nvPr/>
        </p:nvSpPr>
        <p:spPr bwMode="auto">
          <a:xfrm>
            <a:off x="3884618" y="8683625"/>
            <a:ext cx="2971800"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273" tIns="46639" rIns="93273" bIns="46639"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831D5A25-FD98-4D5F-BCA0-7B173447C532}" type="slidenum">
              <a:rPr lang="en-US" altLang="en-US"/>
              <a:pPr algn="r" eaLnBrk="1" hangingPunct="1">
                <a:spcBef>
                  <a:spcPct val="0"/>
                </a:spcBef>
              </a:pPr>
              <a:t>22</a:t>
            </a:fld>
            <a:endParaRPr lang="en-US" altLang="en-US" dirty="0"/>
          </a:p>
        </p:txBody>
      </p:sp>
      <p:sp>
        <p:nvSpPr>
          <p:cNvPr id="102405" name="Rectangle 2"/>
          <p:cNvSpPr>
            <a:spLocks noGrp="1" noRot="1" noChangeAspect="1" noChangeArrowheads="1" noTextEdit="1"/>
          </p:cNvSpPr>
          <p:nvPr>
            <p:ph type="sldImg"/>
          </p:nvPr>
        </p:nvSpPr>
        <p:spPr>
          <a:ln/>
        </p:spPr>
      </p:sp>
      <p:sp>
        <p:nvSpPr>
          <p:cNvPr id="102406" name="Rectangle 3"/>
          <p:cNvSpPr>
            <a:spLocks noGrp="1" noChangeArrowheads="1"/>
          </p:cNvSpPr>
          <p:nvPr>
            <p:ph type="body" idx="1"/>
          </p:nvPr>
        </p:nvSpPr>
        <p:spPr>
          <a:xfrm>
            <a:off x="531819" y="4343408"/>
            <a:ext cx="5794375" cy="4113213"/>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273" tIns="46639" rIns="93273" bIns="46639"/>
          <a:lstStyle/>
          <a:p>
            <a:pPr eaLnBrk="1" hangingPunct="1"/>
            <a:endParaRPr lang="en-US" altLang="en-US" sz="1400" dirty="0">
              <a:latin typeface="Arial" panose="020B0604020202020204" pitchFamily="34" charset="0"/>
              <a:cs typeface="Arial" panose="020B0604020202020204" pitchFamily="34" charset="0"/>
            </a:endParaRPr>
          </a:p>
        </p:txBody>
      </p:sp>
      <p:sp>
        <p:nvSpPr>
          <p:cNvPr id="102407"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675234CA-D54C-42D1-8C3D-518104B6C34F}" type="slidenum">
              <a:rPr lang="en-US" altLang="en-US" smtClean="0"/>
              <a:pPr eaLnBrk="1" hangingPunct="1">
                <a:spcBef>
                  <a:spcPct val="0"/>
                </a:spcBef>
              </a:pPr>
              <a:t>22</a:t>
            </a:fld>
            <a:endParaRPr lang="en-US" altLang="en-US" dirty="0" smtClean="0"/>
          </a:p>
        </p:txBody>
      </p:sp>
      <p:sp>
        <p:nvSpPr>
          <p:cNvPr id="102408"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txBox="1">
            <a:spLocks noGrp="1" noChangeArrowheads="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1404DD7F-3634-4326-8DDD-CEFAA0916986}" type="slidenum">
              <a:rPr lang="en-US" altLang="en-US"/>
              <a:pPr algn="r" eaLnBrk="1" hangingPunct="1">
                <a:spcBef>
                  <a:spcPct val="0"/>
                </a:spcBef>
              </a:pPr>
              <a:t>23</a:t>
            </a:fld>
            <a:endParaRPr lang="en-US" altLang="en-US" dirty="0"/>
          </a:p>
        </p:txBody>
      </p:sp>
      <p:sp>
        <p:nvSpPr>
          <p:cNvPr id="103427" name="Rectangle 7"/>
          <p:cNvSpPr txBox="1">
            <a:spLocks noGrp="1" noChangeArrowheads="1"/>
          </p:cNvSpPr>
          <p:nvPr/>
        </p:nvSpPr>
        <p:spPr bwMode="auto">
          <a:xfrm>
            <a:off x="3884618" y="8683625"/>
            <a:ext cx="2971800"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285" tIns="46645" rIns="93285" bIns="46645"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4D610031-DA7F-499B-9A4A-7CC9CF997D53}" type="slidenum">
              <a:rPr lang="en-US" altLang="en-US"/>
              <a:pPr algn="r" eaLnBrk="1" hangingPunct="1">
                <a:spcBef>
                  <a:spcPct val="0"/>
                </a:spcBef>
              </a:pPr>
              <a:t>23</a:t>
            </a:fld>
            <a:endParaRPr lang="en-US" altLang="en-US" dirty="0"/>
          </a:p>
        </p:txBody>
      </p:sp>
      <p:sp>
        <p:nvSpPr>
          <p:cNvPr id="103428" name="Rectangle 7"/>
          <p:cNvSpPr txBox="1">
            <a:spLocks noGrp="1" noChangeArrowheads="1"/>
          </p:cNvSpPr>
          <p:nvPr/>
        </p:nvSpPr>
        <p:spPr bwMode="auto">
          <a:xfrm>
            <a:off x="3884618" y="8683625"/>
            <a:ext cx="2971800"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273" tIns="46639" rIns="93273" bIns="46639"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D198ABA6-972E-40F5-87B5-6D248D218103}" type="slidenum">
              <a:rPr lang="en-US" altLang="en-US"/>
              <a:pPr algn="r" eaLnBrk="1" hangingPunct="1">
                <a:spcBef>
                  <a:spcPct val="0"/>
                </a:spcBef>
              </a:pPr>
              <a:t>23</a:t>
            </a:fld>
            <a:endParaRPr lang="en-US" altLang="en-US" dirty="0"/>
          </a:p>
        </p:txBody>
      </p:sp>
      <p:sp>
        <p:nvSpPr>
          <p:cNvPr id="103429" name="Rectangle 2"/>
          <p:cNvSpPr>
            <a:spLocks noGrp="1" noRot="1" noChangeAspect="1" noChangeArrowheads="1" noTextEdit="1"/>
          </p:cNvSpPr>
          <p:nvPr>
            <p:ph type="sldImg"/>
          </p:nvPr>
        </p:nvSpPr>
        <p:spPr>
          <a:ln/>
        </p:spPr>
      </p:sp>
      <p:sp>
        <p:nvSpPr>
          <p:cNvPr id="103430" name="Rectangle 3"/>
          <p:cNvSpPr>
            <a:spLocks noGrp="1" noChangeArrowheads="1"/>
          </p:cNvSpPr>
          <p:nvPr>
            <p:ph type="body" idx="1"/>
          </p:nvPr>
        </p:nvSpPr>
        <p:spPr>
          <a:xfrm>
            <a:off x="531819" y="4343408"/>
            <a:ext cx="5794375" cy="4113213"/>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273" tIns="46639" rIns="93273" bIns="46639"/>
          <a:lstStyle/>
          <a:p>
            <a:pPr eaLnBrk="1" hangingPunct="1"/>
            <a:endParaRPr lang="en-US" altLang="en-US" dirty="0" smtClean="0">
              <a:latin typeface="Calibri" pitchFamily="34" charset="0"/>
              <a:ea typeface="MS PGothic" pitchFamily="34" charset="-128"/>
              <a:cs typeface="Arial" pitchFamily="34" charset="0"/>
            </a:endParaRPr>
          </a:p>
          <a:p>
            <a:pPr eaLnBrk="1" hangingPunct="1"/>
            <a:endParaRPr lang="en-US" altLang="en-US" dirty="0" smtClean="0">
              <a:latin typeface="Calibri" pitchFamily="34" charset="0"/>
              <a:ea typeface="MS PGothic" pitchFamily="34" charset="-128"/>
              <a:cs typeface="Arial" pitchFamily="34" charset="0"/>
            </a:endParaRPr>
          </a:p>
        </p:txBody>
      </p:sp>
      <p:sp>
        <p:nvSpPr>
          <p:cNvPr id="103431"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D3C401F0-A299-4394-9466-FBFDFA8D1861}" type="slidenum">
              <a:rPr lang="en-US" altLang="en-US" smtClean="0"/>
              <a:pPr eaLnBrk="1" hangingPunct="1">
                <a:spcBef>
                  <a:spcPct val="0"/>
                </a:spcBef>
              </a:pPr>
              <a:t>23</a:t>
            </a:fld>
            <a:endParaRPr lang="en-US" altLang="en-US" dirty="0" smtClean="0"/>
          </a:p>
        </p:txBody>
      </p:sp>
      <p:sp>
        <p:nvSpPr>
          <p:cNvPr id="103432"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xfrm>
            <a:off x="1222375" y="687388"/>
            <a:ext cx="4264025" cy="3198812"/>
          </a:xfrm>
          <a:ln/>
        </p:spPr>
      </p:sp>
      <p:sp>
        <p:nvSpPr>
          <p:cNvPr id="104451" name="Rectangle 3"/>
          <p:cNvSpPr>
            <a:spLocks noGrp="1" noChangeArrowheads="1"/>
          </p:cNvSpPr>
          <p:nvPr>
            <p:ph type="body" idx="1"/>
          </p:nvPr>
        </p:nvSpPr>
        <p:spPr>
          <a:xfrm>
            <a:off x="685801" y="4114808"/>
            <a:ext cx="5486400" cy="4341813"/>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ts val="0"/>
              </a:spcBef>
            </a:pPr>
            <a:endParaRPr lang="en-US" altLang="en-US" sz="1400" dirty="0">
              <a:solidFill>
                <a:srgbClr val="000000"/>
              </a:solidFill>
              <a:latin typeface="Arial" panose="020B0604020202020204" pitchFamily="34" charset="0"/>
              <a:cs typeface="Arial" panose="020B0604020202020204" pitchFamily="34" charset="0"/>
            </a:endParaRPr>
          </a:p>
        </p:txBody>
      </p:sp>
      <p:sp>
        <p:nvSpPr>
          <p:cNvPr id="104452"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05ECD876-FEAF-4A66-8D15-45ADA09593B6}" type="slidenum">
              <a:rPr lang="en-US" altLang="en-US" smtClean="0"/>
              <a:pPr eaLnBrk="1" hangingPunct="1">
                <a:spcBef>
                  <a:spcPct val="0"/>
                </a:spcBef>
              </a:pPr>
              <a:t>24</a:t>
            </a:fld>
            <a:endParaRPr lang="en-US" altLang="en-US" dirty="0" smtClean="0"/>
          </a:p>
        </p:txBody>
      </p:sp>
      <p:sp>
        <p:nvSpPr>
          <p:cNvPr id="104453"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sz="1400" dirty="0">
              <a:latin typeface="Arial" panose="020B0604020202020204" pitchFamily="34" charset="0"/>
              <a:cs typeface="Arial" panose="020B0604020202020204" pitchFamily="34" charset="0"/>
            </a:endParaRPr>
          </a:p>
        </p:txBody>
      </p:sp>
      <p:sp>
        <p:nvSpPr>
          <p:cNvPr id="105476"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0F570164-CEA8-4EF6-846D-9F83893EC40A}" type="slidenum">
              <a:rPr lang="en-US" altLang="en-US" smtClean="0"/>
              <a:pPr eaLnBrk="1" hangingPunct="1">
                <a:spcBef>
                  <a:spcPct val="0"/>
                </a:spcBef>
              </a:pPr>
              <a:t>25</a:t>
            </a:fld>
            <a:endParaRPr lang="en-US" altLang="en-US" dirty="0" smtClean="0"/>
          </a:p>
        </p:txBody>
      </p:sp>
      <p:sp>
        <p:nvSpPr>
          <p:cNvPr id="105477"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spcBef>
                <a:spcPts val="0"/>
              </a:spcBef>
            </a:pPr>
            <a:endParaRPr lang="en-US" altLang="en-US" sz="1400" dirty="0">
              <a:latin typeface="Arial" panose="020B0604020202020204" pitchFamily="34" charset="0"/>
              <a:cs typeface="Arial" panose="020B0604020202020204" pitchFamily="34" charset="0"/>
            </a:endParaRPr>
          </a:p>
        </p:txBody>
      </p:sp>
      <p:sp>
        <p:nvSpPr>
          <p:cNvPr id="106500"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372ABF64-82B7-431E-B392-F8A22F4A02A7}" type="slidenum">
              <a:rPr lang="en-US" altLang="en-US" smtClean="0"/>
              <a:pPr eaLnBrk="1" hangingPunct="1">
                <a:spcBef>
                  <a:spcPct val="0"/>
                </a:spcBef>
              </a:pPr>
              <a:t>26</a:t>
            </a:fld>
            <a:endParaRPr lang="en-US" altLang="en-US" dirty="0" smtClean="0"/>
          </a:p>
        </p:txBody>
      </p:sp>
      <p:sp>
        <p:nvSpPr>
          <p:cNvPr id="106501"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txBox="1">
            <a:spLocks noGrp="1" noChangeArrowheads="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4CAE38EE-B8AF-4D55-B6B7-892BF652EB53}" type="slidenum">
              <a:rPr lang="en-US" altLang="en-US"/>
              <a:pPr algn="r" eaLnBrk="1" hangingPunct="1">
                <a:spcBef>
                  <a:spcPct val="0"/>
                </a:spcBef>
              </a:pPr>
              <a:t>27</a:t>
            </a:fld>
            <a:endParaRPr lang="en-US" altLang="en-US" dirty="0"/>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lstStyle/>
          <a:p>
            <a:pPr eaLnBrk="1" hangingPunct="1"/>
            <a:endParaRPr lang="en-US" altLang="en-US" dirty="0" smtClean="0">
              <a:latin typeface="Calibri" pitchFamily="34" charset="0"/>
              <a:ea typeface="MS PGothic" pitchFamily="34" charset="-128"/>
              <a:cs typeface="Arial" pitchFamily="34" charset="0"/>
            </a:endParaRPr>
          </a:p>
        </p:txBody>
      </p:sp>
      <p:sp>
        <p:nvSpPr>
          <p:cNvPr id="107525"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A336AFF1-0A10-4FC3-BAF0-CE4BDFE033C2}" type="slidenum">
              <a:rPr lang="en-US" altLang="en-US" smtClean="0"/>
              <a:pPr eaLnBrk="1" hangingPunct="1">
                <a:spcBef>
                  <a:spcPct val="0"/>
                </a:spcBef>
              </a:pPr>
              <a:t>27</a:t>
            </a:fld>
            <a:endParaRPr lang="en-US" altLang="en-US" dirty="0" smtClean="0"/>
          </a:p>
        </p:txBody>
      </p:sp>
      <p:sp>
        <p:nvSpPr>
          <p:cNvPr id="107526"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a:xfrm>
            <a:off x="685800" y="4343408"/>
            <a:ext cx="5867400" cy="4113213"/>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ts val="0"/>
              </a:spcBef>
            </a:pPr>
            <a:endParaRPr lang="en-US" altLang="en-US" sz="1400" dirty="0">
              <a:latin typeface="Arial" panose="020B0604020202020204" pitchFamily="34" charset="0"/>
              <a:cs typeface="Arial" panose="020B0604020202020204" pitchFamily="34" charset="0"/>
            </a:endParaRPr>
          </a:p>
        </p:txBody>
      </p:sp>
      <p:sp>
        <p:nvSpPr>
          <p:cNvPr id="109572"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E2BE4AE2-1A73-4D2B-AFE5-0EFB27E1C2E2}" type="slidenum">
              <a:rPr lang="en-US" altLang="en-US" smtClean="0"/>
              <a:pPr eaLnBrk="1" hangingPunct="1">
                <a:spcBef>
                  <a:spcPct val="0"/>
                </a:spcBef>
              </a:pPr>
              <a:t>28</a:t>
            </a:fld>
            <a:endParaRPr lang="en-US" altLang="en-US" dirty="0" smtClean="0"/>
          </a:p>
        </p:txBody>
      </p:sp>
      <p:sp>
        <p:nvSpPr>
          <p:cNvPr id="109573"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txBox="1">
            <a:spLocks noGrp="1" noChangeArrowheads="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1FFF8AC4-BD78-4E4F-992F-4CBB2B4BC21E}" type="slidenum">
              <a:rPr lang="en-US" altLang="en-US"/>
              <a:pPr algn="r" eaLnBrk="1" hangingPunct="1">
                <a:spcBef>
                  <a:spcPct val="0"/>
                </a:spcBef>
              </a:pPr>
              <a:t>29</a:t>
            </a:fld>
            <a:endParaRPr lang="en-US" altLang="en-US" dirty="0"/>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lstStyle/>
          <a:p>
            <a:pPr eaLnBrk="1" hangingPunct="1"/>
            <a:endParaRPr lang="en-US" altLang="en-US" dirty="0" smtClean="0">
              <a:latin typeface="Calibri" pitchFamily="34" charset="0"/>
              <a:ea typeface="MS PGothic" pitchFamily="34" charset="-128"/>
              <a:cs typeface="Arial" pitchFamily="34" charset="0"/>
            </a:endParaRPr>
          </a:p>
          <a:p>
            <a:pPr eaLnBrk="1" hangingPunct="1"/>
            <a:endParaRPr lang="en-US" altLang="en-US" dirty="0" smtClean="0">
              <a:latin typeface="Calibri" pitchFamily="34" charset="0"/>
              <a:ea typeface="MS PGothic" pitchFamily="34" charset="-128"/>
              <a:cs typeface="Arial" pitchFamily="34" charset="0"/>
            </a:endParaRPr>
          </a:p>
          <a:p>
            <a:pPr eaLnBrk="1" hangingPunct="1"/>
            <a:endParaRPr lang="en-US" altLang="en-US" dirty="0" smtClean="0">
              <a:latin typeface="Calibri" pitchFamily="34" charset="0"/>
              <a:ea typeface="MS PGothic" pitchFamily="34" charset="-128"/>
              <a:cs typeface="Arial" pitchFamily="34" charset="0"/>
            </a:endParaRPr>
          </a:p>
        </p:txBody>
      </p:sp>
      <p:sp>
        <p:nvSpPr>
          <p:cNvPr id="110597"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400B6A58-9B08-4B0C-947E-A80A0F1A7F7B}" type="slidenum">
              <a:rPr lang="en-US" altLang="en-US" smtClean="0"/>
              <a:pPr eaLnBrk="1" hangingPunct="1">
                <a:spcBef>
                  <a:spcPct val="0"/>
                </a:spcBef>
              </a:pPr>
              <a:t>29</a:t>
            </a:fld>
            <a:endParaRPr lang="en-US" altLang="en-US" dirty="0" smtClean="0"/>
          </a:p>
        </p:txBody>
      </p:sp>
      <p:sp>
        <p:nvSpPr>
          <p:cNvPr id="110598"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smtClean="0">
              <a:latin typeface="Arial" pitchFamily="34" charset="0"/>
              <a:cs typeface="Arial" pitchFamily="34" charset="0"/>
            </a:endParaRPr>
          </a:p>
        </p:txBody>
      </p:sp>
      <p:sp>
        <p:nvSpPr>
          <p:cNvPr id="84996"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0589B8D4-B13C-4BE3-99D7-A3CFBADC2559}" type="slidenum">
              <a:rPr lang="en-US" altLang="en-US" smtClean="0"/>
              <a:pPr eaLnBrk="1" hangingPunct="1">
                <a:spcBef>
                  <a:spcPct val="0"/>
                </a:spcBef>
              </a:pPr>
              <a:t>3</a:t>
            </a:fld>
            <a:endParaRPr lang="en-US" altLang="en-US" dirty="0" smtClean="0"/>
          </a:p>
        </p:txBody>
      </p:sp>
      <p:sp>
        <p:nvSpPr>
          <p:cNvPr id="84997"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a:xfrm>
            <a:off x="685799" y="4343408"/>
            <a:ext cx="5943600" cy="41132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0"/>
              </a:spcBef>
            </a:pPr>
            <a:endParaRPr lang="en-US" altLang="en-US" dirty="0" smtClean="0">
              <a:latin typeface="Calibri" pitchFamily="34" charset="0"/>
              <a:cs typeface="Arial" pitchFamily="34" charset="0"/>
            </a:endParaRPr>
          </a:p>
        </p:txBody>
      </p:sp>
      <p:sp>
        <p:nvSpPr>
          <p:cNvPr id="112644" name="Slide Number Placeholder 2"/>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C940E340-537B-48F3-AD94-3CC7FA96A27B}" type="slidenum">
              <a:rPr lang="en-US" altLang="en-US" smtClean="0"/>
              <a:pPr eaLnBrk="1" hangingPunct="1">
                <a:spcBef>
                  <a:spcPct val="0"/>
                </a:spcBef>
              </a:pPr>
              <a:t>30</a:t>
            </a:fld>
            <a:endParaRPr lang="en-US" altLang="en-US" dirty="0" smtClean="0"/>
          </a:p>
        </p:txBody>
      </p:sp>
      <p:sp>
        <p:nvSpPr>
          <p:cNvPr id="112645" name="Header Placeholder 3"/>
          <p:cNvSpPr>
            <a:spLocks noGrp="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txBox="1">
            <a:spLocks noGrp="1" noChangeArrowheads="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8EEA2AE0-1BE6-45FD-9FC3-886818ADCF25}" type="slidenum">
              <a:rPr lang="en-US" altLang="en-US"/>
              <a:pPr algn="r" eaLnBrk="1" hangingPunct="1">
                <a:spcBef>
                  <a:spcPct val="0"/>
                </a:spcBef>
              </a:pPr>
              <a:t>31</a:t>
            </a:fld>
            <a:endParaRPr lang="en-US" altLang="en-US" dirty="0"/>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lstStyle/>
          <a:p>
            <a:pPr eaLnBrk="1" hangingPunct="1">
              <a:spcBef>
                <a:spcPct val="0"/>
              </a:spcBef>
            </a:pPr>
            <a:endParaRPr lang="en-US" altLang="en-US" dirty="0" smtClean="0">
              <a:latin typeface="Calibri" pitchFamily="34" charset="0"/>
              <a:ea typeface="MS PGothic" pitchFamily="34" charset="-128"/>
              <a:cs typeface="Arial" pitchFamily="34" charset="0"/>
            </a:endParaRPr>
          </a:p>
          <a:p>
            <a:pPr eaLnBrk="1" hangingPunct="1"/>
            <a:endParaRPr lang="en-US" altLang="en-US" dirty="0" smtClean="0">
              <a:latin typeface="Calibri" pitchFamily="34" charset="0"/>
              <a:ea typeface="MS PGothic" pitchFamily="34" charset="-128"/>
              <a:cs typeface="Arial" pitchFamily="34" charset="0"/>
            </a:endParaRPr>
          </a:p>
          <a:p>
            <a:pPr eaLnBrk="1" hangingPunct="1"/>
            <a:endParaRPr lang="en-US" altLang="en-US" dirty="0" smtClean="0">
              <a:latin typeface="Calibri" pitchFamily="34" charset="0"/>
              <a:ea typeface="MS PGothic" pitchFamily="34" charset="-128"/>
              <a:cs typeface="Arial" pitchFamily="34" charset="0"/>
            </a:endParaRPr>
          </a:p>
        </p:txBody>
      </p:sp>
      <p:sp>
        <p:nvSpPr>
          <p:cNvPr id="113669"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32AD29B2-B6A1-4853-B7BC-A18BE0BCC63F}" type="slidenum">
              <a:rPr lang="en-US" altLang="en-US" smtClean="0"/>
              <a:pPr eaLnBrk="1" hangingPunct="1">
                <a:spcBef>
                  <a:spcPct val="0"/>
                </a:spcBef>
              </a:pPr>
              <a:t>31</a:t>
            </a:fld>
            <a:endParaRPr lang="en-US" altLang="en-US" dirty="0" smtClean="0"/>
          </a:p>
        </p:txBody>
      </p:sp>
      <p:sp>
        <p:nvSpPr>
          <p:cNvPr id="113670"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a:xfrm>
            <a:off x="304801" y="4343408"/>
            <a:ext cx="6248400" cy="41132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0"/>
              </a:spcBef>
            </a:pPr>
            <a:endParaRPr lang="en-US" altLang="en-US" sz="1400" dirty="0">
              <a:latin typeface="Arial" panose="020B0604020202020204" pitchFamily="34" charset="0"/>
              <a:cs typeface="Arial" panose="020B0604020202020204" pitchFamily="34" charset="0"/>
            </a:endParaRPr>
          </a:p>
        </p:txBody>
      </p:sp>
      <p:sp>
        <p:nvSpPr>
          <p:cNvPr id="115716" name="Slide Number Placeholder 2"/>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DDBF6ABC-BAD6-4031-82A2-845457A28C68}" type="slidenum">
              <a:rPr lang="en-US" altLang="en-US" smtClean="0"/>
              <a:pPr eaLnBrk="1" hangingPunct="1">
                <a:spcBef>
                  <a:spcPct val="0"/>
                </a:spcBef>
              </a:pPr>
              <a:t>32</a:t>
            </a:fld>
            <a:endParaRPr lang="en-US" altLang="en-US" dirty="0" smtClean="0"/>
          </a:p>
        </p:txBody>
      </p:sp>
      <p:sp>
        <p:nvSpPr>
          <p:cNvPr id="115717" name="Header Placeholder 3"/>
          <p:cNvSpPr>
            <a:spLocks noGrp="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txBox="1">
            <a:spLocks noGrp="1" noChangeArrowheads="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37A39F00-9365-4C80-9831-27C89213613D}" type="slidenum">
              <a:rPr lang="en-US" altLang="en-US"/>
              <a:pPr algn="r" eaLnBrk="1" hangingPunct="1">
                <a:spcBef>
                  <a:spcPct val="0"/>
                </a:spcBef>
              </a:pPr>
              <a:t>33</a:t>
            </a:fld>
            <a:endParaRPr lang="en-US" altLang="en-US" dirty="0"/>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lstStyle/>
          <a:p>
            <a:pPr eaLnBrk="1" hangingPunct="1">
              <a:spcBef>
                <a:spcPct val="0"/>
              </a:spcBef>
            </a:pPr>
            <a:endParaRPr lang="en-US" altLang="en-US" sz="1400" dirty="0">
              <a:latin typeface="Arial" panose="020B0604020202020204" pitchFamily="34" charset="0"/>
              <a:cs typeface="Arial" panose="020B0604020202020204" pitchFamily="34" charset="0"/>
            </a:endParaRPr>
          </a:p>
        </p:txBody>
      </p:sp>
      <p:sp>
        <p:nvSpPr>
          <p:cNvPr id="116741"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A83DDFC8-6A65-47BE-B39A-1A0C600C7CB3}" type="slidenum">
              <a:rPr lang="en-US" altLang="en-US" smtClean="0"/>
              <a:pPr eaLnBrk="1" hangingPunct="1">
                <a:spcBef>
                  <a:spcPct val="0"/>
                </a:spcBef>
              </a:pPr>
              <a:t>33</a:t>
            </a:fld>
            <a:endParaRPr lang="en-US" altLang="en-US" dirty="0" smtClean="0"/>
          </a:p>
        </p:txBody>
      </p:sp>
      <p:sp>
        <p:nvSpPr>
          <p:cNvPr id="116742"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defTabSz="924384">
              <a:defRPr/>
            </a:pPr>
            <a:endParaRPr lang="en-US" altLang="en-US" sz="1400" dirty="0">
              <a:latin typeface="Arial" panose="020B0604020202020204" pitchFamily="34" charset="0"/>
              <a:cs typeface="Arial" panose="020B0604020202020204" pitchFamily="34" charset="0"/>
            </a:endParaRPr>
          </a:p>
        </p:txBody>
      </p:sp>
      <p:sp>
        <p:nvSpPr>
          <p:cNvPr id="90116" name="Slide Number Placeholder 2"/>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CA7F664A-21FE-44B8-9CBC-20D13E2C7177}" type="slidenum">
              <a:rPr lang="en-US" altLang="en-US" smtClean="0"/>
              <a:pPr eaLnBrk="1" hangingPunct="1">
                <a:spcBef>
                  <a:spcPct val="0"/>
                </a:spcBef>
              </a:pPr>
              <a:t>34</a:t>
            </a:fld>
            <a:endParaRPr lang="en-US" altLang="en-US" dirty="0" smtClean="0"/>
          </a:p>
        </p:txBody>
      </p:sp>
      <p:sp>
        <p:nvSpPr>
          <p:cNvPr id="90117" name="Header Placeholder 3"/>
          <p:cNvSpPr>
            <a:spLocks noGrp="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sz="1400" dirty="0">
              <a:latin typeface="Arial" panose="020B0604020202020204" pitchFamily="34" charset="0"/>
              <a:cs typeface="Arial" panose="020B0604020202020204" pitchFamily="34" charset="0"/>
            </a:endParaRPr>
          </a:p>
        </p:txBody>
      </p:sp>
      <p:sp>
        <p:nvSpPr>
          <p:cNvPr id="119812" name="Slide Number Placeholder 2"/>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CBA0ECD4-6F0B-4CB3-A8B4-32DA8E5D284C}" type="slidenum">
              <a:rPr lang="en-US" altLang="en-US" smtClean="0"/>
              <a:pPr eaLnBrk="1" hangingPunct="1">
                <a:spcBef>
                  <a:spcPct val="0"/>
                </a:spcBef>
              </a:pPr>
              <a:t>35</a:t>
            </a:fld>
            <a:endParaRPr lang="en-US" altLang="en-US" dirty="0" smtClean="0"/>
          </a:p>
        </p:txBody>
      </p:sp>
      <p:sp>
        <p:nvSpPr>
          <p:cNvPr id="119813" name="Header Placeholder 3"/>
          <p:cNvSpPr>
            <a:spLocks noGrp="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txBox="1">
            <a:spLocks noGrp="1" noChangeArrowheads="1"/>
          </p:cNvSpPr>
          <p:nvPr/>
        </p:nvSpPr>
        <p:spPr bwMode="auto">
          <a:xfrm>
            <a:off x="3886201" y="8685221"/>
            <a:ext cx="2971800" cy="4587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738" tIns="45871" rIns="91738" bIns="45871" anchor="b"/>
          <a:lstStyle>
            <a:lvl1pPr defTabSz="950913" eaLnBrk="0" hangingPunct="0">
              <a:spcBef>
                <a:spcPct val="30000"/>
              </a:spcBef>
              <a:defRPr sz="1200">
                <a:solidFill>
                  <a:schemeClr val="tx1"/>
                </a:solidFill>
                <a:latin typeface="Arial" pitchFamily="34" charset="0"/>
                <a:cs typeface="Arial" pitchFamily="34" charset="0"/>
              </a:defRPr>
            </a:lvl1pPr>
            <a:lvl2pPr marL="771525" indent="-296863" defTabSz="950913" eaLnBrk="0" hangingPunct="0">
              <a:spcBef>
                <a:spcPct val="30000"/>
              </a:spcBef>
              <a:defRPr sz="1200">
                <a:solidFill>
                  <a:schemeClr val="tx1"/>
                </a:solidFill>
                <a:latin typeface="Arial" pitchFamily="34" charset="0"/>
                <a:cs typeface="Arial" pitchFamily="34" charset="0"/>
              </a:defRPr>
            </a:lvl2pPr>
            <a:lvl3pPr marL="1187450" indent="-236538" defTabSz="950913" eaLnBrk="0" hangingPunct="0">
              <a:spcBef>
                <a:spcPct val="30000"/>
              </a:spcBef>
              <a:defRPr sz="1200">
                <a:solidFill>
                  <a:schemeClr val="tx1"/>
                </a:solidFill>
                <a:latin typeface="Arial" pitchFamily="34" charset="0"/>
                <a:cs typeface="Arial" pitchFamily="34" charset="0"/>
              </a:defRPr>
            </a:lvl3pPr>
            <a:lvl4pPr marL="1663700" indent="-238125" defTabSz="950913" eaLnBrk="0" hangingPunct="0">
              <a:spcBef>
                <a:spcPct val="30000"/>
              </a:spcBef>
              <a:defRPr sz="1200">
                <a:solidFill>
                  <a:schemeClr val="tx1"/>
                </a:solidFill>
                <a:latin typeface="Arial" pitchFamily="34" charset="0"/>
                <a:cs typeface="Arial" pitchFamily="34" charset="0"/>
              </a:defRPr>
            </a:lvl4pPr>
            <a:lvl5pPr marL="2138363" indent="-238125" defTabSz="950913" eaLnBrk="0" hangingPunct="0">
              <a:spcBef>
                <a:spcPct val="30000"/>
              </a:spcBef>
              <a:defRPr sz="1200">
                <a:solidFill>
                  <a:schemeClr val="tx1"/>
                </a:solidFill>
                <a:latin typeface="Arial" pitchFamily="34" charset="0"/>
                <a:cs typeface="Arial" pitchFamily="34" charset="0"/>
              </a:defRPr>
            </a:lvl5pPr>
            <a:lvl6pPr marL="25955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6pPr>
            <a:lvl7pPr marL="30527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7pPr>
            <a:lvl8pPr marL="35099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8pPr>
            <a:lvl9pPr marL="39671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a:spcBef>
                <a:spcPct val="0"/>
              </a:spcBef>
            </a:pPr>
            <a:fld id="{8760C3D2-AB20-4E70-9B08-3B31787FD3CB}" type="slidenum">
              <a:rPr lang="en-US" altLang="en-US" sz="1100"/>
              <a:pPr algn="r">
                <a:spcBef>
                  <a:spcPct val="0"/>
                </a:spcBef>
              </a:pPr>
              <a:t>36</a:t>
            </a:fld>
            <a:endParaRPr lang="en-US" altLang="en-US" sz="1100" dirty="0"/>
          </a:p>
        </p:txBody>
      </p:sp>
      <p:sp>
        <p:nvSpPr>
          <p:cNvPr id="120835" name="Rectangle 7"/>
          <p:cNvSpPr txBox="1">
            <a:spLocks noGrp="1" noChangeArrowheads="1"/>
          </p:cNvSpPr>
          <p:nvPr/>
        </p:nvSpPr>
        <p:spPr bwMode="auto">
          <a:xfrm>
            <a:off x="3884618" y="8683625"/>
            <a:ext cx="2971800"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481" tIns="46741" rIns="93481" bIns="46741" anchor="b"/>
          <a:lstStyle>
            <a:lvl1pPr defTabSz="968375" eaLnBrk="0" hangingPunct="0">
              <a:spcBef>
                <a:spcPct val="30000"/>
              </a:spcBef>
              <a:defRPr sz="1200">
                <a:solidFill>
                  <a:schemeClr val="tx1"/>
                </a:solidFill>
                <a:latin typeface="Arial" pitchFamily="34" charset="0"/>
                <a:cs typeface="Arial" pitchFamily="34" charset="0"/>
              </a:defRPr>
            </a:lvl1pPr>
            <a:lvl2pPr marL="771525" indent="-296863" defTabSz="968375" eaLnBrk="0" hangingPunct="0">
              <a:spcBef>
                <a:spcPct val="30000"/>
              </a:spcBef>
              <a:defRPr sz="1200">
                <a:solidFill>
                  <a:schemeClr val="tx1"/>
                </a:solidFill>
                <a:latin typeface="Arial" pitchFamily="34" charset="0"/>
                <a:cs typeface="Arial" pitchFamily="34" charset="0"/>
              </a:defRPr>
            </a:lvl2pPr>
            <a:lvl3pPr marL="1187450" indent="-236538" defTabSz="968375" eaLnBrk="0" hangingPunct="0">
              <a:spcBef>
                <a:spcPct val="30000"/>
              </a:spcBef>
              <a:defRPr sz="1200">
                <a:solidFill>
                  <a:schemeClr val="tx1"/>
                </a:solidFill>
                <a:latin typeface="Arial" pitchFamily="34" charset="0"/>
                <a:cs typeface="Arial" pitchFamily="34" charset="0"/>
              </a:defRPr>
            </a:lvl3pPr>
            <a:lvl4pPr marL="1663700" indent="-238125" defTabSz="968375" eaLnBrk="0" hangingPunct="0">
              <a:spcBef>
                <a:spcPct val="30000"/>
              </a:spcBef>
              <a:defRPr sz="1200">
                <a:solidFill>
                  <a:schemeClr val="tx1"/>
                </a:solidFill>
                <a:latin typeface="Arial" pitchFamily="34" charset="0"/>
                <a:cs typeface="Arial" pitchFamily="34" charset="0"/>
              </a:defRPr>
            </a:lvl4pPr>
            <a:lvl5pPr marL="2138363" indent="-238125" defTabSz="968375" eaLnBrk="0" hangingPunct="0">
              <a:spcBef>
                <a:spcPct val="30000"/>
              </a:spcBef>
              <a:defRPr sz="1200">
                <a:solidFill>
                  <a:schemeClr val="tx1"/>
                </a:solidFill>
                <a:latin typeface="Arial" pitchFamily="34" charset="0"/>
                <a:cs typeface="Arial" pitchFamily="34" charset="0"/>
              </a:defRPr>
            </a:lvl5pPr>
            <a:lvl6pPr marL="25955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6pPr>
            <a:lvl7pPr marL="30527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7pPr>
            <a:lvl8pPr marL="35099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8pPr>
            <a:lvl9pPr marL="39671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222157D0-E3A0-4CEA-9F47-2642128F82B7}" type="slidenum">
              <a:rPr lang="en-US" altLang="en-US" sz="1100"/>
              <a:pPr algn="r" eaLnBrk="1" hangingPunct="1">
                <a:spcBef>
                  <a:spcPct val="0"/>
                </a:spcBef>
              </a:pPr>
              <a:t>36</a:t>
            </a:fld>
            <a:endParaRPr lang="en-US" altLang="en-US" sz="1100" dirty="0"/>
          </a:p>
        </p:txBody>
      </p:sp>
      <p:sp>
        <p:nvSpPr>
          <p:cNvPr id="120836" name="Rectangle 2"/>
          <p:cNvSpPr>
            <a:spLocks noGrp="1" noRot="1" noChangeAspect="1" noChangeArrowheads="1" noTextEdit="1"/>
          </p:cNvSpPr>
          <p:nvPr>
            <p:ph type="sldImg"/>
          </p:nvPr>
        </p:nvSpPr>
        <p:spPr>
          <a:xfrm>
            <a:off x="1141413" y="685800"/>
            <a:ext cx="4573587" cy="3429000"/>
          </a:xfrm>
          <a:ln/>
        </p:spPr>
      </p:sp>
      <p:sp>
        <p:nvSpPr>
          <p:cNvPr id="120837" name="Rectangle 3"/>
          <p:cNvSpPr>
            <a:spLocks noGrp="1" noChangeArrowheads="1"/>
          </p:cNvSpPr>
          <p:nvPr>
            <p:ph type="body" idx="1"/>
          </p:nvPr>
        </p:nvSpPr>
        <p:spPr>
          <a:xfrm>
            <a:off x="685801" y="4343400"/>
            <a:ext cx="5486400" cy="411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481" tIns="46741" rIns="93481" bIns="46741"/>
          <a:lstStyle/>
          <a:p>
            <a:pPr eaLnBrk="1" hangingPunct="1"/>
            <a:endParaRPr lang="en-US" altLang="en-US" sz="1400" dirty="0">
              <a:latin typeface="Arial" panose="020B0604020202020204" pitchFamily="34" charset="0"/>
              <a:cs typeface="Arial" panose="020B0604020202020204" pitchFamily="34" charset="0"/>
            </a:endParaRPr>
          </a:p>
        </p:txBody>
      </p:sp>
      <p:sp>
        <p:nvSpPr>
          <p:cNvPr id="120838"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A4CBCAA8-1168-4A77-8DEB-53DBEEF18DAA}" type="slidenum">
              <a:rPr lang="en-US" altLang="en-US" smtClean="0"/>
              <a:pPr eaLnBrk="1" hangingPunct="1">
                <a:spcBef>
                  <a:spcPct val="0"/>
                </a:spcBef>
              </a:pPr>
              <a:t>36</a:t>
            </a:fld>
            <a:endParaRPr lang="en-US" altLang="en-US" dirty="0" smtClean="0"/>
          </a:p>
        </p:txBody>
      </p:sp>
      <p:sp>
        <p:nvSpPr>
          <p:cNvPr id="120839"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txBox="1">
            <a:spLocks noGrp="1" noChangeArrowheads="1"/>
          </p:cNvSpPr>
          <p:nvPr/>
        </p:nvSpPr>
        <p:spPr bwMode="auto">
          <a:xfrm>
            <a:off x="3886201" y="8685221"/>
            <a:ext cx="2971800" cy="4587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738" tIns="45871" rIns="91738" bIns="45871" anchor="b"/>
          <a:lstStyle>
            <a:lvl1pPr defTabSz="950913" eaLnBrk="0" hangingPunct="0">
              <a:spcBef>
                <a:spcPct val="30000"/>
              </a:spcBef>
              <a:defRPr sz="1200">
                <a:solidFill>
                  <a:schemeClr val="tx1"/>
                </a:solidFill>
                <a:latin typeface="Arial" pitchFamily="34" charset="0"/>
                <a:cs typeface="Arial" pitchFamily="34" charset="0"/>
              </a:defRPr>
            </a:lvl1pPr>
            <a:lvl2pPr marL="771525" indent="-296863" defTabSz="950913" eaLnBrk="0" hangingPunct="0">
              <a:spcBef>
                <a:spcPct val="30000"/>
              </a:spcBef>
              <a:defRPr sz="1200">
                <a:solidFill>
                  <a:schemeClr val="tx1"/>
                </a:solidFill>
                <a:latin typeface="Arial" pitchFamily="34" charset="0"/>
                <a:cs typeface="Arial" pitchFamily="34" charset="0"/>
              </a:defRPr>
            </a:lvl2pPr>
            <a:lvl3pPr marL="1187450" indent="-236538" defTabSz="950913" eaLnBrk="0" hangingPunct="0">
              <a:spcBef>
                <a:spcPct val="30000"/>
              </a:spcBef>
              <a:defRPr sz="1200">
                <a:solidFill>
                  <a:schemeClr val="tx1"/>
                </a:solidFill>
                <a:latin typeface="Arial" pitchFamily="34" charset="0"/>
                <a:cs typeface="Arial" pitchFamily="34" charset="0"/>
              </a:defRPr>
            </a:lvl3pPr>
            <a:lvl4pPr marL="1663700" indent="-238125" defTabSz="950913" eaLnBrk="0" hangingPunct="0">
              <a:spcBef>
                <a:spcPct val="30000"/>
              </a:spcBef>
              <a:defRPr sz="1200">
                <a:solidFill>
                  <a:schemeClr val="tx1"/>
                </a:solidFill>
                <a:latin typeface="Arial" pitchFamily="34" charset="0"/>
                <a:cs typeface="Arial" pitchFamily="34" charset="0"/>
              </a:defRPr>
            </a:lvl4pPr>
            <a:lvl5pPr marL="2138363" indent="-238125" defTabSz="950913" eaLnBrk="0" hangingPunct="0">
              <a:spcBef>
                <a:spcPct val="30000"/>
              </a:spcBef>
              <a:defRPr sz="1200">
                <a:solidFill>
                  <a:schemeClr val="tx1"/>
                </a:solidFill>
                <a:latin typeface="Arial" pitchFamily="34" charset="0"/>
                <a:cs typeface="Arial" pitchFamily="34" charset="0"/>
              </a:defRPr>
            </a:lvl5pPr>
            <a:lvl6pPr marL="25955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6pPr>
            <a:lvl7pPr marL="30527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7pPr>
            <a:lvl8pPr marL="35099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8pPr>
            <a:lvl9pPr marL="39671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a:spcBef>
                <a:spcPct val="0"/>
              </a:spcBef>
            </a:pPr>
            <a:fld id="{8CC18F3C-918E-437D-868F-B5C6CEA54C02}" type="slidenum">
              <a:rPr lang="en-US" altLang="en-US" sz="1100"/>
              <a:pPr algn="r">
                <a:spcBef>
                  <a:spcPct val="0"/>
                </a:spcBef>
              </a:pPr>
              <a:t>37</a:t>
            </a:fld>
            <a:endParaRPr lang="en-US" altLang="en-US" sz="1100" dirty="0"/>
          </a:p>
        </p:txBody>
      </p:sp>
      <p:sp>
        <p:nvSpPr>
          <p:cNvPr id="121859" name="Rectangle 7"/>
          <p:cNvSpPr txBox="1">
            <a:spLocks noGrp="1" noChangeArrowheads="1"/>
          </p:cNvSpPr>
          <p:nvPr/>
        </p:nvSpPr>
        <p:spPr bwMode="auto">
          <a:xfrm>
            <a:off x="3884618" y="8683625"/>
            <a:ext cx="2971800"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481" tIns="46741" rIns="93481" bIns="46741" anchor="b"/>
          <a:lstStyle>
            <a:lvl1pPr defTabSz="968375" eaLnBrk="0" hangingPunct="0">
              <a:spcBef>
                <a:spcPct val="30000"/>
              </a:spcBef>
              <a:defRPr sz="1200">
                <a:solidFill>
                  <a:schemeClr val="tx1"/>
                </a:solidFill>
                <a:latin typeface="Arial" pitchFamily="34" charset="0"/>
                <a:cs typeface="Arial" pitchFamily="34" charset="0"/>
              </a:defRPr>
            </a:lvl1pPr>
            <a:lvl2pPr marL="771525" indent="-296863" defTabSz="968375" eaLnBrk="0" hangingPunct="0">
              <a:spcBef>
                <a:spcPct val="30000"/>
              </a:spcBef>
              <a:defRPr sz="1200">
                <a:solidFill>
                  <a:schemeClr val="tx1"/>
                </a:solidFill>
                <a:latin typeface="Arial" pitchFamily="34" charset="0"/>
                <a:cs typeface="Arial" pitchFamily="34" charset="0"/>
              </a:defRPr>
            </a:lvl2pPr>
            <a:lvl3pPr marL="1187450" indent="-236538" defTabSz="968375" eaLnBrk="0" hangingPunct="0">
              <a:spcBef>
                <a:spcPct val="30000"/>
              </a:spcBef>
              <a:defRPr sz="1200">
                <a:solidFill>
                  <a:schemeClr val="tx1"/>
                </a:solidFill>
                <a:latin typeface="Arial" pitchFamily="34" charset="0"/>
                <a:cs typeface="Arial" pitchFamily="34" charset="0"/>
              </a:defRPr>
            </a:lvl3pPr>
            <a:lvl4pPr marL="1663700" indent="-238125" defTabSz="968375" eaLnBrk="0" hangingPunct="0">
              <a:spcBef>
                <a:spcPct val="30000"/>
              </a:spcBef>
              <a:defRPr sz="1200">
                <a:solidFill>
                  <a:schemeClr val="tx1"/>
                </a:solidFill>
                <a:latin typeface="Arial" pitchFamily="34" charset="0"/>
                <a:cs typeface="Arial" pitchFamily="34" charset="0"/>
              </a:defRPr>
            </a:lvl4pPr>
            <a:lvl5pPr marL="2138363" indent="-238125" defTabSz="968375" eaLnBrk="0" hangingPunct="0">
              <a:spcBef>
                <a:spcPct val="30000"/>
              </a:spcBef>
              <a:defRPr sz="1200">
                <a:solidFill>
                  <a:schemeClr val="tx1"/>
                </a:solidFill>
                <a:latin typeface="Arial" pitchFamily="34" charset="0"/>
                <a:cs typeface="Arial" pitchFamily="34" charset="0"/>
              </a:defRPr>
            </a:lvl5pPr>
            <a:lvl6pPr marL="25955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6pPr>
            <a:lvl7pPr marL="30527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7pPr>
            <a:lvl8pPr marL="35099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8pPr>
            <a:lvl9pPr marL="39671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6023D65D-DAF0-4629-B0F5-D664461259B7}" type="slidenum">
              <a:rPr lang="en-US" altLang="en-US" sz="1100"/>
              <a:pPr algn="r" eaLnBrk="1" hangingPunct="1">
                <a:spcBef>
                  <a:spcPct val="0"/>
                </a:spcBef>
              </a:pPr>
              <a:t>37</a:t>
            </a:fld>
            <a:endParaRPr lang="en-US" altLang="en-US" sz="1100" dirty="0"/>
          </a:p>
        </p:txBody>
      </p:sp>
      <p:sp>
        <p:nvSpPr>
          <p:cNvPr id="121860" name="Rectangle 2"/>
          <p:cNvSpPr>
            <a:spLocks noGrp="1" noRot="1" noChangeAspect="1" noChangeArrowheads="1" noTextEdit="1"/>
          </p:cNvSpPr>
          <p:nvPr>
            <p:ph type="sldImg"/>
          </p:nvPr>
        </p:nvSpPr>
        <p:spPr>
          <a:xfrm>
            <a:off x="1141413" y="685800"/>
            <a:ext cx="4573587" cy="3429000"/>
          </a:xfrm>
          <a:ln/>
        </p:spPr>
      </p:sp>
      <p:sp>
        <p:nvSpPr>
          <p:cNvPr id="121861" name="Rectangle 3"/>
          <p:cNvSpPr>
            <a:spLocks noGrp="1" noChangeArrowheads="1"/>
          </p:cNvSpPr>
          <p:nvPr>
            <p:ph type="body" idx="1"/>
          </p:nvPr>
        </p:nvSpPr>
        <p:spPr>
          <a:xfrm>
            <a:off x="685801" y="4343400"/>
            <a:ext cx="5486400" cy="411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481" tIns="46741" rIns="93481" bIns="46741"/>
          <a:lstStyle/>
          <a:p>
            <a:pPr eaLnBrk="1" hangingPunct="1">
              <a:spcBef>
                <a:spcPts val="0"/>
              </a:spcBef>
            </a:pPr>
            <a:endParaRPr lang="en-US" altLang="en-US" sz="1400" dirty="0">
              <a:latin typeface="Arial" panose="020B0604020202020204" pitchFamily="34" charset="0"/>
              <a:cs typeface="Arial" panose="020B0604020202020204" pitchFamily="34" charset="0"/>
            </a:endParaRPr>
          </a:p>
        </p:txBody>
      </p:sp>
      <p:sp>
        <p:nvSpPr>
          <p:cNvPr id="121862"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0F98DED8-E614-4A7F-8D78-8B858D3973CE}" type="slidenum">
              <a:rPr lang="en-US" altLang="en-US" smtClean="0"/>
              <a:pPr eaLnBrk="1" hangingPunct="1">
                <a:spcBef>
                  <a:spcPct val="0"/>
                </a:spcBef>
              </a:pPr>
              <a:t>37</a:t>
            </a:fld>
            <a:endParaRPr lang="en-US" altLang="en-US" dirty="0" smtClean="0"/>
          </a:p>
        </p:txBody>
      </p:sp>
      <p:sp>
        <p:nvSpPr>
          <p:cNvPr id="121863"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txBox="1">
            <a:spLocks noGrp="1" noChangeArrowheads="1"/>
          </p:cNvSpPr>
          <p:nvPr/>
        </p:nvSpPr>
        <p:spPr bwMode="auto">
          <a:xfrm>
            <a:off x="3886201" y="8685221"/>
            <a:ext cx="2971800" cy="4587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738" tIns="45871" rIns="91738" bIns="45871" anchor="b"/>
          <a:lstStyle>
            <a:lvl1pPr defTabSz="950913" eaLnBrk="0" hangingPunct="0">
              <a:spcBef>
                <a:spcPct val="30000"/>
              </a:spcBef>
              <a:defRPr sz="1200">
                <a:solidFill>
                  <a:schemeClr val="tx1"/>
                </a:solidFill>
                <a:latin typeface="Arial" pitchFamily="34" charset="0"/>
                <a:cs typeface="Arial" pitchFamily="34" charset="0"/>
              </a:defRPr>
            </a:lvl1pPr>
            <a:lvl2pPr marL="771525" indent="-296863" defTabSz="950913" eaLnBrk="0" hangingPunct="0">
              <a:spcBef>
                <a:spcPct val="30000"/>
              </a:spcBef>
              <a:defRPr sz="1200">
                <a:solidFill>
                  <a:schemeClr val="tx1"/>
                </a:solidFill>
                <a:latin typeface="Arial" pitchFamily="34" charset="0"/>
                <a:cs typeface="Arial" pitchFamily="34" charset="0"/>
              </a:defRPr>
            </a:lvl2pPr>
            <a:lvl3pPr marL="1187450" indent="-236538" defTabSz="950913" eaLnBrk="0" hangingPunct="0">
              <a:spcBef>
                <a:spcPct val="30000"/>
              </a:spcBef>
              <a:defRPr sz="1200">
                <a:solidFill>
                  <a:schemeClr val="tx1"/>
                </a:solidFill>
                <a:latin typeface="Arial" pitchFamily="34" charset="0"/>
                <a:cs typeface="Arial" pitchFamily="34" charset="0"/>
              </a:defRPr>
            </a:lvl3pPr>
            <a:lvl4pPr marL="1663700" indent="-238125" defTabSz="950913" eaLnBrk="0" hangingPunct="0">
              <a:spcBef>
                <a:spcPct val="30000"/>
              </a:spcBef>
              <a:defRPr sz="1200">
                <a:solidFill>
                  <a:schemeClr val="tx1"/>
                </a:solidFill>
                <a:latin typeface="Arial" pitchFamily="34" charset="0"/>
                <a:cs typeface="Arial" pitchFamily="34" charset="0"/>
              </a:defRPr>
            </a:lvl4pPr>
            <a:lvl5pPr marL="2138363" indent="-238125" defTabSz="950913" eaLnBrk="0" hangingPunct="0">
              <a:spcBef>
                <a:spcPct val="30000"/>
              </a:spcBef>
              <a:defRPr sz="1200">
                <a:solidFill>
                  <a:schemeClr val="tx1"/>
                </a:solidFill>
                <a:latin typeface="Arial" pitchFamily="34" charset="0"/>
                <a:cs typeface="Arial" pitchFamily="34" charset="0"/>
              </a:defRPr>
            </a:lvl5pPr>
            <a:lvl6pPr marL="25955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6pPr>
            <a:lvl7pPr marL="30527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7pPr>
            <a:lvl8pPr marL="35099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8pPr>
            <a:lvl9pPr marL="39671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a:spcBef>
                <a:spcPct val="0"/>
              </a:spcBef>
            </a:pPr>
            <a:fld id="{54521601-82C7-4740-8669-437A28108FEF}" type="slidenum">
              <a:rPr lang="en-US" altLang="en-US" sz="1100"/>
              <a:pPr algn="r">
                <a:spcBef>
                  <a:spcPct val="0"/>
                </a:spcBef>
              </a:pPr>
              <a:t>38</a:t>
            </a:fld>
            <a:endParaRPr lang="en-US" altLang="en-US" sz="1100" dirty="0"/>
          </a:p>
        </p:txBody>
      </p:sp>
      <p:sp>
        <p:nvSpPr>
          <p:cNvPr id="122883" name="Rectangle 7"/>
          <p:cNvSpPr txBox="1">
            <a:spLocks noGrp="1" noChangeArrowheads="1"/>
          </p:cNvSpPr>
          <p:nvPr/>
        </p:nvSpPr>
        <p:spPr bwMode="auto">
          <a:xfrm>
            <a:off x="3884618" y="8683625"/>
            <a:ext cx="2971800"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481" tIns="46741" rIns="93481" bIns="46741" anchor="b"/>
          <a:lstStyle>
            <a:lvl1pPr defTabSz="968375" eaLnBrk="0" hangingPunct="0">
              <a:spcBef>
                <a:spcPct val="30000"/>
              </a:spcBef>
              <a:defRPr sz="1200">
                <a:solidFill>
                  <a:schemeClr val="tx1"/>
                </a:solidFill>
                <a:latin typeface="Arial" pitchFamily="34" charset="0"/>
                <a:cs typeface="Arial" pitchFamily="34" charset="0"/>
              </a:defRPr>
            </a:lvl1pPr>
            <a:lvl2pPr marL="771525" indent="-296863" defTabSz="968375" eaLnBrk="0" hangingPunct="0">
              <a:spcBef>
                <a:spcPct val="30000"/>
              </a:spcBef>
              <a:defRPr sz="1200">
                <a:solidFill>
                  <a:schemeClr val="tx1"/>
                </a:solidFill>
                <a:latin typeface="Arial" pitchFamily="34" charset="0"/>
                <a:cs typeface="Arial" pitchFamily="34" charset="0"/>
              </a:defRPr>
            </a:lvl2pPr>
            <a:lvl3pPr marL="1187450" indent="-236538" defTabSz="968375" eaLnBrk="0" hangingPunct="0">
              <a:spcBef>
                <a:spcPct val="30000"/>
              </a:spcBef>
              <a:defRPr sz="1200">
                <a:solidFill>
                  <a:schemeClr val="tx1"/>
                </a:solidFill>
                <a:latin typeface="Arial" pitchFamily="34" charset="0"/>
                <a:cs typeface="Arial" pitchFamily="34" charset="0"/>
              </a:defRPr>
            </a:lvl3pPr>
            <a:lvl4pPr marL="1663700" indent="-238125" defTabSz="968375" eaLnBrk="0" hangingPunct="0">
              <a:spcBef>
                <a:spcPct val="30000"/>
              </a:spcBef>
              <a:defRPr sz="1200">
                <a:solidFill>
                  <a:schemeClr val="tx1"/>
                </a:solidFill>
                <a:latin typeface="Arial" pitchFamily="34" charset="0"/>
                <a:cs typeface="Arial" pitchFamily="34" charset="0"/>
              </a:defRPr>
            </a:lvl4pPr>
            <a:lvl5pPr marL="2138363" indent="-238125" defTabSz="968375" eaLnBrk="0" hangingPunct="0">
              <a:spcBef>
                <a:spcPct val="30000"/>
              </a:spcBef>
              <a:defRPr sz="1200">
                <a:solidFill>
                  <a:schemeClr val="tx1"/>
                </a:solidFill>
                <a:latin typeface="Arial" pitchFamily="34" charset="0"/>
                <a:cs typeface="Arial" pitchFamily="34" charset="0"/>
              </a:defRPr>
            </a:lvl5pPr>
            <a:lvl6pPr marL="25955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6pPr>
            <a:lvl7pPr marL="30527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7pPr>
            <a:lvl8pPr marL="35099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8pPr>
            <a:lvl9pPr marL="39671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44DED561-F065-409F-A85A-8C6960829E4C}" type="slidenum">
              <a:rPr lang="en-US" altLang="en-US" sz="1100"/>
              <a:pPr algn="r" eaLnBrk="1" hangingPunct="1">
                <a:spcBef>
                  <a:spcPct val="0"/>
                </a:spcBef>
              </a:pPr>
              <a:t>38</a:t>
            </a:fld>
            <a:endParaRPr lang="en-US" altLang="en-US" sz="1100" dirty="0"/>
          </a:p>
        </p:txBody>
      </p:sp>
      <p:sp>
        <p:nvSpPr>
          <p:cNvPr id="122884" name="Rectangle 2"/>
          <p:cNvSpPr>
            <a:spLocks noGrp="1" noRot="1" noChangeAspect="1" noChangeArrowheads="1" noTextEdit="1"/>
          </p:cNvSpPr>
          <p:nvPr>
            <p:ph type="sldImg"/>
          </p:nvPr>
        </p:nvSpPr>
        <p:spPr>
          <a:xfrm>
            <a:off x="1141413" y="685800"/>
            <a:ext cx="4573587" cy="3429000"/>
          </a:xfrm>
          <a:ln/>
        </p:spPr>
      </p:sp>
      <p:sp>
        <p:nvSpPr>
          <p:cNvPr id="122885" name="Rectangle 3"/>
          <p:cNvSpPr>
            <a:spLocks noGrp="1" noChangeArrowheads="1"/>
          </p:cNvSpPr>
          <p:nvPr>
            <p:ph type="body" idx="1"/>
          </p:nvPr>
        </p:nvSpPr>
        <p:spPr>
          <a:xfrm>
            <a:off x="685801" y="4343400"/>
            <a:ext cx="5486400" cy="411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481" tIns="46741" rIns="93481" bIns="46741"/>
          <a:lstStyle/>
          <a:p>
            <a:pPr eaLnBrk="1" hangingPunct="1"/>
            <a:endParaRPr lang="en-US" altLang="en-US" dirty="0" smtClean="0">
              <a:latin typeface="Calibri" pitchFamily="34" charset="0"/>
              <a:cs typeface="Arial" pitchFamily="34" charset="0"/>
            </a:endParaRPr>
          </a:p>
        </p:txBody>
      </p:sp>
      <p:sp>
        <p:nvSpPr>
          <p:cNvPr id="122886"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D600208E-4F09-4730-8A33-B93D45A7421E}" type="slidenum">
              <a:rPr lang="en-US" altLang="en-US" smtClean="0"/>
              <a:pPr eaLnBrk="1" hangingPunct="1">
                <a:spcBef>
                  <a:spcPct val="0"/>
                </a:spcBef>
              </a:pPr>
              <a:t>38</a:t>
            </a:fld>
            <a:endParaRPr lang="en-US" altLang="en-US" dirty="0" smtClean="0"/>
          </a:p>
        </p:txBody>
      </p:sp>
      <p:sp>
        <p:nvSpPr>
          <p:cNvPr id="122887"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txBox="1">
            <a:spLocks noGrp="1" noChangeArrowheads="1"/>
          </p:cNvSpPr>
          <p:nvPr/>
        </p:nvSpPr>
        <p:spPr bwMode="auto">
          <a:xfrm>
            <a:off x="3886201" y="8685221"/>
            <a:ext cx="2971800" cy="4587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738" tIns="45871" rIns="91738" bIns="45871" anchor="b"/>
          <a:lstStyle>
            <a:lvl1pPr defTabSz="950913" eaLnBrk="0" hangingPunct="0">
              <a:spcBef>
                <a:spcPct val="30000"/>
              </a:spcBef>
              <a:defRPr sz="1200">
                <a:solidFill>
                  <a:schemeClr val="tx1"/>
                </a:solidFill>
                <a:latin typeface="Arial" pitchFamily="34" charset="0"/>
                <a:cs typeface="Arial" pitchFamily="34" charset="0"/>
              </a:defRPr>
            </a:lvl1pPr>
            <a:lvl2pPr marL="771525" indent="-296863" defTabSz="950913" eaLnBrk="0" hangingPunct="0">
              <a:spcBef>
                <a:spcPct val="30000"/>
              </a:spcBef>
              <a:defRPr sz="1200">
                <a:solidFill>
                  <a:schemeClr val="tx1"/>
                </a:solidFill>
                <a:latin typeface="Arial" pitchFamily="34" charset="0"/>
                <a:cs typeface="Arial" pitchFamily="34" charset="0"/>
              </a:defRPr>
            </a:lvl2pPr>
            <a:lvl3pPr marL="1187450" indent="-236538" defTabSz="950913" eaLnBrk="0" hangingPunct="0">
              <a:spcBef>
                <a:spcPct val="30000"/>
              </a:spcBef>
              <a:defRPr sz="1200">
                <a:solidFill>
                  <a:schemeClr val="tx1"/>
                </a:solidFill>
                <a:latin typeface="Arial" pitchFamily="34" charset="0"/>
                <a:cs typeface="Arial" pitchFamily="34" charset="0"/>
              </a:defRPr>
            </a:lvl3pPr>
            <a:lvl4pPr marL="1663700" indent="-238125" defTabSz="950913" eaLnBrk="0" hangingPunct="0">
              <a:spcBef>
                <a:spcPct val="30000"/>
              </a:spcBef>
              <a:defRPr sz="1200">
                <a:solidFill>
                  <a:schemeClr val="tx1"/>
                </a:solidFill>
                <a:latin typeface="Arial" pitchFamily="34" charset="0"/>
                <a:cs typeface="Arial" pitchFamily="34" charset="0"/>
              </a:defRPr>
            </a:lvl4pPr>
            <a:lvl5pPr marL="2138363" indent="-238125" defTabSz="950913" eaLnBrk="0" hangingPunct="0">
              <a:spcBef>
                <a:spcPct val="30000"/>
              </a:spcBef>
              <a:defRPr sz="1200">
                <a:solidFill>
                  <a:schemeClr val="tx1"/>
                </a:solidFill>
                <a:latin typeface="Arial" pitchFamily="34" charset="0"/>
                <a:cs typeface="Arial" pitchFamily="34" charset="0"/>
              </a:defRPr>
            </a:lvl5pPr>
            <a:lvl6pPr marL="25955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6pPr>
            <a:lvl7pPr marL="30527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7pPr>
            <a:lvl8pPr marL="35099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8pPr>
            <a:lvl9pPr marL="39671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a:spcBef>
                <a:spcPct val="0"/>
              </a:spcBef>
            </a:pPr>
            <a:fld id="{FD660978-A399-45C8-87D8-2D8CDEAE7595}" type="slidenum">
              <a:rPr lang="en-US" altLang="en-US" sz="1100"/>
              <a:pPr algn="r">
                <a:spcBef>
                  <a:spcPct val="0"/>
                </a:spcBef>
              </a:pPr>
              <a:t>39</a:t>
            </a:fld>
            <a:endParaRPr lang="en-US" altLang="en-US" sz="1100" dirty="0"/>
          </a:p>
        </p:txBody>
      </p:sp>
      <p:sp>
        <p:nvSpPr>
          <p:cNvPr id="123907" name="Rectangle 7"/>
          <p:cNvSpPr txBox="1">
            <a:spLocks noGrp="1" noChangeArrowheads="1"/>
          </p:cNvSpPr>
          <p:nvPr/>
        </p:nvSpPr>
        <p:spPr bwMode="auto">
          <a:xfrm>
            <a:off x="3884618" y="8683625"/>
            <a:ext cx="2971800"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481" tIns="46741" rIns="93481" bIns="46741" anchor="b"/>
          <a:lstStyle>
            <a:lvl1pPr defTabSz="968375" eaLnBrk="0" hangingPunct="0">
              <a:spcBef>
                <a:spcPct val="30000"/>
              </a:spcBef>
              <a:defRPr sz="1200">
                <a:solidFill>
                  <a:schemeClr val="tx1"/>
                </a:solidFill>
                <a:latin typeface="Arial" pitchFamily="34" charset="0"/>
                <a:cs typeface="Arial" pitchFamily="34" charset="0"/>
              </a:defRPr>
            </a:lvl1pPr>
            <a:lvl2pPr marL="771525" indent="-296863" defTabSz="968375" eaLnBrk="0" hangingPunct="0">
              <a:spcBef>
                <a:spcPct val="30000"/>
              </a:spcBef>
              <a:defRPr sz="1200">
                <a:solidFill>
                  <a:schemeClr val="tx1"/>
                </a:solidFill>
                <a:latin typeface="Arial" pitchFamily="34" charset="0"/>
                <a:cs typeface="Arial" pitchFamily="34" charset="0"/>
              </a:defRPr>
            </a:lvl2pPr>
            <a:lvl3pPr marL="1187450" indent="-236538" defTabSz="968375" eaLnBrk="0" hangingPunct="0">
              <a:spcBef>
                <a:spcPct val="30000"/>
              </a:spcBef>
              <a:defRPr sz="1200">
                <a:solidFill>
                  <a:schemeClr val="tx1"/>
                </a:solidFill>
                <a:latin typeface="Arial" pitchFamily="34" charset="0"/>
                <a:cs typeface="Arial" pitchFamily="34" charset="0"/>
              </a:defRPr>
            </a:lvl3pPr>
            <a:lvl4pPr marL="1663700" indent="-238125" defTabSz="968375" eaLnBrk="0" hangingPunct="0">
              <a:spcBef>
                <a:spcPct val="30000"/>
              </a:spcBef>
              <a:defRPr sz="1200">
                <a:solidFill>
                  <a:schemeClr val="tx1"/>
                </a:solidFill>
                <a:latin typeface="Arial" pitchFamily="34" charset="0"/>
                <a:cs typeface="Arial" pitchFamily="34" charset="0"/>
              </a:defRPr>
            </a:lvl4pPr>
            <a:lvl5pPr marL="2138363" indent="-238125" defTabSz="968375" eaLnBrk="0" hangingPunct="0">
              <a:spcBef>
                <a:spcPct val="30000"/>
              </a:spcBef>
              <a:defRPr sz="1200">
                <a:solidFill>
                  <a:schemeClr val="tx1"/>
                </a:solidFill>
                <a:latin typeface="Arial" pitchFamily="34" charset="0"/>
                <a:cs typeface="Arial" pitchFamily="34" charset="0"/>
              </a:defRPr>
            </a:lvl5pPr>
            <a:lvl6pPr marL="25955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6pPr>
            <a:lvl7pPr marL="30527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7pPr>
            <a:lvl8pPr marL="35099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8pPr>
            <a:lvl9pPr marL="39671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DF005C67-B4AE-431C-887B-DEEF1B2315D5}" type="slidenum">
              <a:rPr lang="en-US" altLang="en-US" sz="1100"/>
              <a:pPr algn="r" eaLnBrk="1" hangingPunct="1">
                <a:spcBef>
                  <a:spcPct val="0"/>
                </a:spcBef>
              </a:pPr>
              <a:t>39</a:t>
            </a:fld>
            <a:endParaRPr lang="en-US" altLang="en-US" sz="1100" dirty="0"/>
          </a:p>
        </p:txBody>
      </p:sp>
      <p:sp>
        <p:nvSpPr>
          <p:cNvPr id="123908" name="Rectangle 2"/>
          <p:cNvSpPr>
            <a:spLocks noGrp="1" noRot="1" noChangeAspect="1" noChangeArrowheads="1" noTextEdit="1"/>
          </p:cNvSpPr>
          <p:nvPr>
            <p:ph type="sldImg"/>
          </p:nvPr>
        </p:nvSpPr>
        <p:spPr>
          <a:xfrm>
            <a:off x="1141413" y="685800"/>
            <a:ext cx="4573587" cy="3429000"/>
          </a:xfrm>
          <a:ln/>
        </p:spPr>
      </p:sp>
      <p:sp>
        <p:nvSpPr>
          <p:cNvPr id="123909" name="Rectangle 3"/>
          <p:cNvSpPr>
            <a:spLocks noGrp="1" noChangeArrowheads="1"/>
          </p:cNvSpPr>
          <p:nvPr>
            <p:ph type="body" idx="1"/>
          </p:nvPr>
        </p:nvSpPr>
        <p:spPr>
          <a:xfrm>
            <a:off x="685801" y="4343400"/>
            <a:ext cx="5486400" cy="411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481" tIns="46741" rIns="93481" bIns="46741"/>
          <a:lstStyle/>
          <a:p>
            <a:pPr eaLnBrk="1" hangingPunct="1"/>
            <a:endParaRPr lang="en-US" altLang="en-US" sz="1400" dirty="0">
              <a:latin typeface="Arial" panose="020B0604020202020204" pitchFamily="34" charset="0"/>
              <a:cs typeface="Arial" panose="020B0604020202020204" pitchFamily="34" charset="0"/>
            </a:endParaRPr>
          </a:p>
        </p:txBody>
      </p:sp>
      <p:sp>
        <p:nvSpPr>
          <p:cNvPr id="123910"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C0F2371F-650C-43A1-8641-E4DA0D5C0D71}" type="slidenum">
              <a:rPr lang="en-US" altLang="en-US" smtClean="0"/>
              <a:pPr eaLnBrk="1" hangingPunct="1">
                <a:spcBef>
                  <a:spcPct val="0"/>
                </a:spcBef>
              </a:pPr>
              <a:t>39</a:t>
            </a:fld>
            <a:endParaRPr lang="en-US" altLang="en-US" dirty="0" smtClean="0"/>
          </a:p>
        </p:txBody>
      </p:sp>
      <p:sp>
        <p:nvSpPr>
          <p:cNvPr id="123911"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txBox="1">
            <a:spLocks noGrp="1" noChangeArrowheads="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63613" eaLnBrk="0" hangingPunct="0">
              <a:spcBef>
                <a:spcPct val="30000"/>
              </a:spcBef>
              <a:defRPr sz="1200">
                <a:solidFill>
                  <a:schemeClr val="tx1"/>
                </a:solidFill>
                <a:latin typeface="Arial" pitchFamily="34" charset="0"/>
                <a:cs typeface="Arial" pitchFamily="34" charset="0"/>
              </a:defRPr>
            </a:lvl1pPr>
            <a:lvl2pPr marL="742950" indent="-285750" defTabSz="963613" eaLnBrk="0" hangingPunct="0">
              <a:spcBef>
                <a:spcPct val="30000"/>
              </a:spcBef>
              <a:defRPr sz="1200">
                <a:solidFill>
                  <a:schemeClr val="tx1"/>
                </a:solidFill>
                <a:latin typeface="Arial" pitchFamily="34" charset="0"/>
                <a:cs typeface="Arial" pitchFamily="34" charset="0"/>
              </a:defRPr>
            </a:lvl2pPr>
            <a:lvl3pPr marL="1143000" indent="-228600" defTabSz="963613" eaLnBrk="0" hangingPunct="0">
              <a:spcBef>
                <a:spcPct val="30000"/>
              </a:spcBef>
              <a:defRPr sz="1200">
                <a:solidFill>
                  <a:schemeClr val="tx1"/>
                </a:solidFill>
                <a:latin typeface="Arial" pitchFamily="34" charset="0"/>
                <a:cs typeface="Arial" pitchFamily="34" charset="0"/>
              </a:defRPr>
            </a:lvl3pPr>
            <a:lvl4pPr marL="1600200" indent="-228600" defTabSz="963613" eaLnBrk="0" hangingPunct="0">
              <a:spcBef>
                <a:spcPct val="30000"/>
              </a:spcBef>
              <a:defRPr sz="1200">
                <a:solidFill>
                  <a:schemeClr val="tx1"/>
                </a:solidFill>
                <a:latin typeface="Arial" pitchFamily="34" charset="0"/>
                <a:cs typeface="Arial" pitchFamily="34" charset="0"/>
              </a:defRPr>
            </a:lvl4pPr>
            <a:lvl5pPr marL="2057400" indent="-228600" defTabSz="963613" eaLnBrk="0" hangingPunct="0">
              <a:spcBef>
                <a:spcPct val="30000"/>
              </a:spcBef>
              <a:defRPr sz="1200">
                <a:solidFill>
                  <a:schemeClr val="tx1"/>
                </a:solidFill>
                <a:latin typeface="Arial" pitchFamily="34" charset="0"/>
                <a:cs typeface="Arial" pitchFamily="34" charset="0"/>
              </a:defRPr>
            </a:lvl5pPr>
            <a:lvl6pPr marL="25146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636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E7261EEE-FCC8-479F-A08B-DDBDED6C6598}" type="slidenum">
              <a:rPr lang="en-US" altLang="en-US"/>
              <a:pPr algn="r" eaLnBrk="1" hangingPunct="1">
                <a:spcBef>
                  <a:spcPct val="0"/>
                </a:spcBef>
              </a:pPr>
              <a:t>4</a:t>
            </a:fld>
            <a:endParaRPr lang="en-US" altLang="en-US" dirty="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xfrm>
            <a:off x="457206" y="4343400"/>
            <a:ext cx="6173788" cy="45720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lstStyle/>
          <a:p>
            <a:pPr eaLnBrk="1" hangingPunct="1"/>
            <a:endParaRPr lang="en-US" altLang="en-US" dirty="0" smtClean="0">
              <a:latin typeface="Calibri" pitchFamily="34" charset="0"/>
              <a:cs typeface="Arial" pitchFamily="34" charset="0"/>
            </a:endParaRPr>
          </a:p>
        </p:txBody>
      </p:sp>
      <p:sp>
        <p:nvSpPr>
          <p:cNvPr id="86021"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1AA31346-B640-49F1-9923-37F34CE54C7F}" type="slidenum">
              <a:rPr lang="en-US" altLang="en-US" smtClean="0"/>
              <a:pPr eaLnBrk="1" hangingPunct="1">
                <a:spcBef>
                  <a:spcPct val="0"/>
                </a:spcBef>
              </a:pPr>
              <a:t>4</a:t>
            </a:fld>
            <a:endParaRPr lang="en-US" altLang="en-US" dirty="0" smtClean="0"/>
          </a:p>
        </p:txBody>
      </p:sp>
      <p:sp>
        <p:nvSpPr>
          <p:cNvPr id="86022"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txBox="1">
            <a:spLocks noGrp="1" noChangeArrowheads="1"/>
          </p:cNvSpPr>
          <p:nvPr/>
        </p:nvSpPr>
        <p:spPr bwMode="auto">
          <a:xfrm>
            <a:off x="3886201" y="8685221"/>
            <a:ext cx="2971800" cy="4587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738" tIns="45871" rIns="91738" bIns="45871" anchor="b"/>
          <a:lstStyle>
            <a:lvl1pPr defTabSz="950913" eaLnBrk="0" hangingPunct="0">
              <a:spcBef>
                <a:spcPct val="30000"/>
              </a:spcBef>
              <a:defRPr sz="1200">
                <a:solidFill>
                  <a:schemeClr val="tx1"/>
                </a:solidFill>
                <a:latin typeface="Arial" pitchFamily="34" charset="0"/>
                <a:cs typeface="Arial" pitchFamily="34" charset="0"/>
              </a:defRPr>
            </a:lvl1pPr>
            <a:lvl2pPr marL="771525" indent="-296863" defTabSz="950913" eaLnBrk="0" hangingPunct="0">
              <a:spcBef>
                <a:spcPct val="30000"/>
              </a:spcBef>
              <a:defRPr sz="1200">
                <a:solidFill>
                  <a:schemeClr val="tx1"/>
                </a:solidFill>
                <a:latin typeface="Arial" pitchFamily="34" charset="0"/>
                <a:cs typeface="Arial" pitchFamily="34" charset="0"/>
              </a:defRPr>
            </a:lvl2pPr>
            <a:lvl3pPr marL="1187450" indent="-236538" defTabSz="950913" eaLnBrk="0" hangingPunct="0">
              <a:spcBef>
                <a:spcPct val="30000"/>
              </a:spcBef>
              <a:defRPr sz="1200">
                <a:solidFill>
                  <a:schemeClr val="tx1"/>
                </a:solidFill>
                <a:latin typeface="Arial" pitchFamily="34" charset="0"/>
                <a:cs typeface="Arial" pitchFamily="34" charset="0"/>
              </a:defRPr>
            </a:lvl3pPr>
            <a:lvl4pPr marL="1663700" indent="-238125" defTabSz="950913" eaLnBrk="0" hangingPunct="0">
              <a:spcBef>
                <a:spcPct val="30000"/>
              </a:spcBef>
              <a:defRPr sz="1200">
                <a:solidFill>
                  <a:schemeClr val="tx1"/>
                </a:solidFill>
                <a:latin typeface="Arial" pitchFamily="34" charset="0"/>
                <a:cs typeface="Arial" pitchFamily="34" charset="0"/>
              </a:defRPr>
            </a:lvl4pPr>
            <a:lvl5pPr marL="2138363" indent="-238125" defTabSz="950913" eaLnBrk="0" hangingPunct="0">
              <a:spcBef>
                <a:spcPct val="30000"/>
              </a:spcBef>
              <a:defRPr sz="1200">
                <a:solidFill>
                  <a:schemeClr val="tx1"/>
                </a:solidFill>
                <a:latin typeface="Arial" pitchFamily="34" charset="0"/>
                <a:cs typeface="Arial" pitchFamily="34" charset="0"/>
              </a:defRPr>
            </a:lvl5pPr>
            <a:lvl6pPr marL="25955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6pPr>
            <a:lvl7pPr marL="30527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7pPr>
            <a:lvl8pPr marL="35099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8pPr>
            <a:lvl9pPr marL="3967163" indent="-238125" defTabSz="950913"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a:spcBef>
                <a:spcPct val="0"/>
              </a:spcBef>
            </a:pPr>
            <a:fld id="{0B4A9794-6FFD-4839-B66B-2B265966CD1A}" type="slidenum">
              <a:rPr lang="en-US" altLang="en-US" sz="1100"/>
              <a:pPr algn="r">
                <a:spcBef>
                  <a:spcPct val="0"/>
                </a:spcBef>
              </a:pPr>
              <a:t>40</a:t>
            </a:fld>
            <a:endParaRPr lang="en-US" altLang="en-US" sz="1100" dirty="0"/>
          </a:p>
        </p:txBody>
      </p:sp>
      <p:sp>
        <p:nvSpPr>
          <p:cNvPr id="124931" name="Rectangle 7"/>
          <p:cNvSpPr txBox="1">
            <a:spLocks noGrp="1" noChangeArrowheads="1"/>
          </p:cNvSpPr>
          <p:nvPr/>
        </p:nvSpPr>
        <p:spPr bwMode="auto">
          <a:xfrm>
            <a:off x="3884618" y="8683625"/>
            <a:ext cx="2971800"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481" tIns="46741" rIns="93481" bIns="46741" anchor="b"/>
          <a:lstStyle>
            <a:lvl1pPr defTabSz="968375" eaLnBrk="0" hangingPunct="0">
              <a:spcBef>
                <a:spcPct val="30000"/>
              </a:spcBef>
              <a:defRPr sz="1200">
                <a:solidFill>
                  <a:schemeClr val="tx1"/>
                </a:solidFill>
                <a:latin typeface="Arial" pitchFamily="34" charset="0"/>
                <a:cs typeface="Arial" pitchFamily="34" charset="0"/>
              </a:defRPr>
            </a:lvl1pPr>
            <a:lvl2pPr marL="771525" indent="-296863" defTabSz="968375" eaLnBrk="0" hangingPunct="0">
              <a:spcBef>
                <a:spcPct val="30000"/>
              </a:spcBef>
              <a:defRPr sz="1200">
                <a:solidFill>
                  <a:schemeClr val="tx1"/>
                </a:solidFill>
                <a:latin typeface="Arial" pitchFamily="34" charset="0"/>
                <a:cs typeface="Arial" pitchFamily="34" charset="0"/>
              </a:defRPr>
            </a:lvl2pPr>
            <a:lvl3pPr marL="1187450" indent="-236538" defTabSz="968375" eaLnBrk="0" hangingPunct="0">
              <a:spcBef>
                <a:spcPct val="30000"/>
              </a:spcBef>
              <a:defRPr sz="1200">
                <a:solidFill>
                  <a:schemeClr val="tx1"/>
                </a:solidFill>
                <a:latin typeface="Arial" pitchFamily="34" charset="0"/>
                <a:cs typeface="Arial" pitchFamily="34" charset="0"/>
              </a:defRPr>
            </a:lvl3pPr>
            <a:lvl4pPr marL="1663700" indent="-238125" defTabSz="968375" eaLnBrk="0" hangingPunct="0">
              <a:spcBef>
                <a:spcPct val="30000"/>
              </a:spcBef>
              <a:defRPr sz="1200">
                <a:solidFill>
                  <a:schemeClr val="tx1"/>
                </a:solidFill>
                <a:latin typeface="Arial" pitchFamily="34" charset="0"/>
                <a:cs typeface="Arial" pitchFamily="34" charset="0"/>
              </a:defRPr>
            </a:lvl4pPr>
            <a:lvl5pPr marL="2138363" indent="-238125" defTabSz="968375" eaLnBrk="0" hangingPunct="0">
              <a:spcBef>
                <a:spcPct val="30000"/>
              </a:spcBef>
              <a:defRPr sz="1200">
                <a:solidFill>
                  <a:schemeClr val="tx1"/>
                </a:solidFill>
                <a:latin typeface="Arial" pitchFamily="34" charset="0"/>
                <a:cs typeface="Arial" pitchFamily="34" charset="0"/>
              </a:defRPr>
            </a:lvl5pPr>
            <a:lvl6pPr marL="25955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6pPr>
            <a:lvl7pPr marL="30527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7pPr>
            <a:lvl8pPr marL="35099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8pPr>
            <a:lvl9pPr marL="3967163" indent="-238125" defTabSz="968375"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C83BD9FE-C80E-49CF-B16D-E33E1B949A1F}" type="slidenum">
              <a:rPr lang="en-US" altLang="en-US" sz="1100"/>
              <a:pPr algn="r" eaLnBrk="1" hangingPunct="1">
                <a:spcBef>
                  <a:spcPct val="0"/>
                </a:spcBef>
              </a:pPr>
              <a:t>40</a:t>
            </a:fld>
            <a:endParaRPr lang="en-US" altLang="en-US" sz="1100" dirty="0"/>
          </a:p>
        </p:txBody>
      </p:sp>
      <p:sp>
        <p:nvSpPr>
          <p:cNvPr id="124932" name="Rectangle 2"/>
          <p:cNvSpPr>
            <a:spLocks noGrp="1" noRot="1" noChangeAspect="1" noChangeArrowheads="1" noTextEdit="1"/>
          </p:cNvSpPr>
          <p:nvPr>
            <p:ph type="sldImg"/>
          </p:nvPr>
        </p:nvSpPr>
        <p:spPr>
          <a:xfrm>
            <a:off x="1141413" y="685800"/>
            <a:ext cx="4573587" cy="3429000"/>
          </a:xfrm>
          <a:ln/>
        </p:spPr>
      </p:sp>
      <p:sp>
        <p:nvSpPr>
          <p:cNvPr id="124933" name="Rectangle 3"/>
          <p:cNvSpPr>
            <a:spLocks noGrp="1" noChangeArrowheads="1"/>
          </p:cNvSpPr>
          <p:nvPr>
            <p:ph type="body" idx="1"/>
          </p:nvPr>
        </p:nvSpPr>
        <p:spPr>
          <a:xfrm>
            <a:off x="685801" y="4343400"/>
            <a:ext cx="5486400" cy="411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481" tIns="46741" rIns="93481" bIns="46741"/>
          <a:lstStyle/>
          <a:p>
            <a:pPr eaLnBrk="1" hangingPunct="1"/>
            <a:endParaRPr lang="en-US" altLang="en-US" sz="1400" dirty="0">
              <a:latin typeface="Arial" panose="020B0604020202020204" pitchFamily="34" charset="0"/>
              <a:cs typeface="Arial" panose="020B0604020202020204" pitchFamily="34" charset="0"/>
            </a:endParaRPr>
          </a:p>
        </p:txBody>
      </p:sp>
      <p:sp>
        <p:nvSpPr>
          <p:cNvPr id="124934"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BA0254BB-C303-4EA0-9195-68079A6615EA}" type="slidenum">
              <a:rPr lang="en-US" altLang="en-US" smtClean="0"/>
              <a:pPr eaLnBrk="1" hangingPunct="1">
                <a:spcBef>
                  <a:spcPct val="0"/>
                </a:spcBef>
              </a:pPr>
              <a:t>40</a:t>
            </a:fld>
            <a:endParaRPr lang="en-US" altLang="en-US" dirty="0" smtClean="0"/>
          </a:p>
        </p:txBody>
      </p:sp>
      <p:sp>
        <p:nvSpPr>
          <p:cNvPr id="124935"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sz="1400" dirty="0">
              <a:latin typeface="Arial" panose="020B0604020202020204" pitchFamily="34" charset="0"/>
              <a:cs typeface="Arial" panose="020B0604020202020204" pitchFamily="34" charset="0"/>
            </a:endParaRPr>
          </a:p>
        </p:txBody>
      </p:sp>
      <p:sp>
        <p:nvSpPr>
          <p:cNvPr id="96260"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F19A6079-E722-4A5E-8088-F5BA41426FEE}" type="slidenum">
              <a:rPr lang="en-US" altLang="en-US" smtClean="0"/>
              <a:pPr eaLnBrk="1" hangingPunct="1">
                <a:spcBef>
                  <a:spcPct val="0"/>
                </a:spcBef>
              </a:pPr>
              <a:t>41</a:t>
            </a:fld>
            <a:endParaRPr lang="en-US" altLang="en-US" dirty="0" smtClean="0"/>
          </a:p>
        </p:txBody>
      </p:sp>
      <p:sp>
        <p:nvSpPr>
          <p:cNvPr id="96261"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ts val="0"/>
              </a:spcBef>
            </a:pPr>
            <a:endParaRPr lang="en-US" altLang="en-US" sz="1300" dirty="0">
              <a:latin typeface="Arial" panose="020B0604020202020204" pitchFamily="34" charset="0"/>
              <a:cs typeface="Arial" panose="020B0604020202020204" pitchFamily="34" charset="0"/>
            </a:endParaRPr>
          </a:p>
        </p:txBody>
      </p:sp>
      <p:sp>
        <p:nvSpPr>
          <p:cNvPr id="136196"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0C61294E-4BE0-495E-8CBE-1BB5A3AF5A41}" type="slidenum">
              <a:rPr lang="en-US" altLang="en-US" smtClean="0"/>
              <a:pPr eaLnBrk="1" hangingPunct="1">
                <a:spcBef>
                  <a:spcPct val="0"/>
                </a:spcBef>
              </a:pPr>
              <a:t>42</a:t>
            </a:fld>
            <a:endParaRPr lang="en-US" altLang="en-US" dirty="0" smtClean="0"/>
          </a:p>
        </p:txBody>
      </p:sp>
      <p:sp>
        <p:nvSpPr>
          <p:cNvPr id="136197"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ts val="0"/>
              </a:spcBef>
            </a:pPr>
            <a:endParaRPr lang="en-US" altLang="en-US" sz="1300" dirty="0">
              <a:latin typeface="Arial" panose="020B0604020202020204" pitchFamily="34" charset="0"/>
              <a:cs typeface="Arial" panose="020B0604020202020204" pitchFamily="34" charset="0"/>
            </a:endParaRPr>
          </a:p>
        </p:txBody>
      </p:sp>
      <p:sp>
        <p:nvSpPr>
          <p:cNvPr id="137220"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83CA7F03-B68E-42A3-9E46-F6B8FF92BE25}" type="slidenum">
              <a:rPr lang="en-US" altLang="en-US" smtClean="0"/>
              <a:pPr eaLnBrk="1" hangingPunct="1">
                <a:spcBef>
                  <a:spcPct val="0"/>
                </a:spcBef>
              </a:pPr>
              <a:t>43</a:t>
            </a:fld>
            <a:endParaRPr lang="en-US" altLang="en-US" dirty="0" smtClean="0"/>
          </a:p>
        </p:txBody>
      </p:sp>
      <p:sp>
        <p:nvSpPr>
          <p:cNvPr id="137221"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sz="1400" dirty="0">
              <a:latin typeface="Arial" panose="020B0604020202020204" pitchFamily="34" charset="0"/>
              <a:cs typeface="Arial" panose="020B0604020202020204" pitchFamily="34" charset="0"/>
            </a:endParaRPr>
          </a:p>
        </p:txBody>
      </p:sp>
      <p:sp>
        <p:nvSpPr>
          <p:cNvPr id="138244"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C88A9AEB-616E-45F8-A8E3-1BBD80591315}" type="slidenum">
              <a:rPr lang="en-US" altLang="en-US" smtClean="0"/>
              <a:pPr eaLnBrk="1" hangingPunct="1">
                <a:spcBef>
                  <a:spcPct val="0"/>
                </a:spcBef>
              </a:pPr>
              <a:t>44</a:t>
            </a:fld>
            <a:endParaRPr lang="en-US" altLang="en-US" dirty="0" smtClean="0"/>
          </a:p>
        </p:txBody>
      </p:sp>
      <p:sp>
        <p:nvSpPr>
          <p:cNvPr id="138245"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sz="1400" dirty="0">
              <a:latin typeface="Arial" panose="020B0604020202020204" pitchFamily="34" charset="0"/>
              <a:cs typeface="Arial" panose="020B0604020202020204" pitchFamily="34" charset="0"/>
            </a:endParaRPr>
          </a:p>
        </p:txBody>
      </p:sp>
      <p:sp>
        <p:nvSpPr>
          <p:cNvPr id="139268"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241075B7-903C-4786-ABCB-615F51F2544D}" type="slidenum">
              <a:rPr lang="en-US" altLang="en-US" smtClean="0"/>
              <a:pPr eaLnBrk="1" hangingPunct="1">
                <a:spcBef>
                  <a:spcPct val="0"/>
                </a:spcBef>
              </a:pPr>
              <a:t>45</a:t>
            </a:fld>
            <a:endParaRPr lang="en-US" altLang="en-US" dirty="0" smtClean="0"/>
          </a:p>
        </p:txBody>
      </p:sp>
      <p:sp>
        <p:nvSpPr>
          <p:cNvPr id="139269"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ts val="0"/>
              </a:spcBef>
            </a:pPr>
            <a:endParaRPr lang="en-US" altLang="en-US" sz="1300" dirty="0">
              <a:latin typeface="Arial" panose="020B0604020202020204" pitchFamily="34" charset="0"/>
              <a:cs typeface="Arial" panose="020B0604020202020204" pitchFamily="34" charset="0"/>
            </a:endParaRPr>
          </a:p>
        </p:txBody>
      </p:sp>
      <p:sp>
        <p:nvSpPr>
          <p:cNvPr id="140292"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8CCB8F05-EC12-47DB-90BA-0E4C577BB582}" type="slidenum">
              <a:rPr lang="en-US" altLang="en-US" smtClean="0"/>
              <a:pPr eaLnBrk="1" hangingPunct="1">
                <a:spcBef>
                  <a:spcPct val="0"/>
                </a:spcBef>
              </a:pPr>
              <a:t>46</a:t>
            </a:fld>
            <a:endParaRPr lang="en-US" altLang="en-US" dirty="0" smtClean="0"/>
          </a:p>
        </p:txBody>
      </p:sp>
      <p:sp>
        <p:nvSpPr>
          <p:cNvPr id="140293"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sz="1400" dirty="0">
              <a:latin typeface="Arial" panose="020B0604020202020204" pitchFamily="34" charset="0"/>
              <a:cs typeface="Arial" panose="020B0604020202020204" pitchFamily="34" charset="0"/>
            </a:endParaRPr>
          </a:p>
        </p:txBody>
      </p:sp>
      <p:sp>
        <p:nvSpPr>
          <p:cNvPr id="141316"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E97B7239-F8DC-4AD8-BF87-96E0D3C19F75}" type="slidenum">
              <a:rPr lang="en-US" altLang="en-US" smtClean="0"/>
              <a:pPr eaLnBrk="1" hangingPunct="1">
                <a:spcBef>
                  <a:spcPct val="0"/>
                </a:spcBef>
              </a:pPr>
              <a:t>47</a:t>
            </a:fld>
            <a:endParaRPr lang="en-US" altLang="en-US" dirty="0" smtClean="0"/>
          </a:p>
        </p:txBody>
      </p:sp>
      <p:sp>
        <p:nvSpPr>
          <p:cNvPr id="141317"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smtClean="0">
              <a:latin typeface="Calibri" pitchFamily="34" charset="0"/>
              <a:cs typeface="Arial" pitchFamily="34" charset="0"/>
            </a:endParaRPr>
          </a:p>
        </p:txBody>
      </p:sp>
      <p:sp>
        <p:nvSpPr>
          <p:cNvPr id="142340"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DEFCD653-CF3D-48EE-849D-39556747A8A1}" type="slidenum">
              <a:rPr lang="en-US" altLang="en-US" smtClean="0"/>
              <a:pPr eaLnBrk="1" hangingPunct="1">
                <a:spcBef>
                  <a:spcPct val="0"/>
                </a:spcBef>
              </a:pPr>
              <a:t>48</a:t>
            </a:fld>
            <a:endParaRPr lang="en-US" altLang="en-US" dirty="0" smtClean="0"/>
          </a:p>
        </p:txBody>
      </p:sp>
      <p:sp>
        <p:nvSpPr>
          <p:cNvPr id="142341"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sz="1400" dirty="0">
              <a:latin typeface="Arial" panose="020B0604020202020204" pitchFamily="34" charset="0"/>
              <a:cs typeface="Arial" panose="020B0604020202020204" pitchFamily="34" charset="0"/>
            </a:endParaRPr>
          </a:p>
        </p:txBody>
      </p:sp>
      <p:sp>
        <p:nvSpPr>
          <p:cNvPr id="143364"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AF106E78-11EC-434A-8EC1-B3EF3F1C6C3D}" type="slidenum">
              <a:rPr lang="en-US" altLang="en-US" smtClean="0"/>
              <a:pPr eaLnBrk="1" hangingPunct="1">
                <a:spcBef>
                  <a:spcPct val="0"/>
                </a:spcBef>
              </a:pPr>
              <a:t>49</a:t>
            </a:fld>
            <a:endParaRPr lang="en-US" altLang="en-US" dirty="0" smtClean="0"/>
          </a:p>
        </p:txBody>
      </p:sp>
      <p:sp>
        <p:nvSpPr>
          <p:cNvPr id="143365"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lstStyle/>
          <a:p>
            <a:pPr eaLnBrk="1" hangingPunct="1"/>
            <a:endParaRPr lang="en-US" altLang="en-US" sz="1400" dirty="0">
              <a:latin typeface="Arial" panose="020B0604020202020204" pitchFamily="34" charset="0"/>
              <a:cs typeface="Arial" panose="020B0604020202020204" pitchFamily="34" charset="0"/>
            </a:endParaRPr>
          </a:p>
        </p:txBody>
      </p:sp>
      <p:sp>
        <p:nvSpPr>
          <p:cNvPr id="87044" name="Slide Number Placeholder 3"/>
          <p:cNvSpPr txBox="1">
            <a:spLocks noGrp="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58850" eaLnBrk="0" hangingPunct="0">
              <a:spcBef>
                <a:spcPct val="30000"/>
              </a:spcBef>
              <a:defRPr sz="1200">
                <a:solidFill>
                  <a:schemeClr val="tx1"/>
                </a:solidFill>
                <a:latin typeface="Arial" pitchFamily="34" charset="0"/>
                <a:cs typeface="Arial" pitchFamily="34" charset="0"/>
              </a:defRPr>
            </a:lvl1pPr>
            <a:lvl2pPr marL="742950" indent="-285750" defTabSz="958850" eaLnBrk="0" hangingPunct="0">
              <a:spcBef>
                <a:spcPct val="30000"/>
              </a:spcBef>
              <a:defRPr sz="1200">
                <a:solidFill>
                  <a:schemeClr val="tx1"/>
                </a:solidFill>
                <a:latin typeface="Arial" pitchFamily="34" charset="0"/>
                <a:cs typeface="Arial" pitchFamily="34" charset="0"/>
              </a:defRPr>
            </a:lvl2pPr>
            <a:lvl3pPr marL="1143000" indent="-228600" defTabSz="958850" eaLnBrk="0" hangingPunct="0">
              <a:spcBef>
                <a:spcPct val="30000"/>
              </a:spcBef>
              <a:defRPr sz="1200">
                <a:solidFill>
                  <a:schemeClr val="tx1"/>
                </a:solidFill>
                <a:latin typeface="Arial" pitchFamily="34" charset="0"/>
                <a:cs typeface="Arial" pitchFamily="34" charset="0"/>
              </a:defRPr>
            </a:lvl3pPr>
            <a:lvl4pPr marL="1600200" indent="-228600" defTabSz="958850" eaLnBrk="0" hangingPunct="0">
              <a:spcBef>
                <a:spcPct val="30000"/>
              </a:spcBef>
              <a:defRPr sz="1200">
                <a:solidFill>
                  <a:schemeClr val="tx1"/>
                </a:solidFill>
                <a:latin typeface="Arial" pitchFamily="34" charset="0"/>
                <a:cs typeface="Arial" pitchFamily="34" charset="0"/>
              </a:defRPr>
            </a:lvl4pPr>
            <a:lvl5pPr marL="2057400" indent="-228600" defTabSz="958850" eaLnBrk="0" hangingPunct="0">
              <a:spcBef>
                <a:spcPct val="30000"/>
              </a:spcBef>
              <a:defRPr sz="1200">
                <a:solidFill>
                  <a:schemeClr val="tx1"/>
                </a:solidFill>
                <a:latin typeface="Arial" pitchFamily="34" charset="0"/>
                <a:cs typeface="Arial" pitchFamily="34" charset="0"/>
              </a:defRPr>
            </a:lvl5pPr>
            <a:lvl6pPr marL="25146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74C71882-7D5D-45C3-8686-FCE8B2C5E702}" type="slidenum">
              <a:rPr lang="en-US" altLang="en-US"/>
              <a:pPr algn="r" eaLnBrk="1" hangingPunct="1">
                <a:spcBef>
                  <a:spcPct val="0"/>
                </a:spcBef>
              </a:pPr>
              <a:t>5</a:t>
            </a:fld>
            <a:endParaRPr lang="en-US" altLang="en-US" dirty="0"/>
          </a:p>
        </p:txBody>
      </p:sp>
      <p:sp>
        <p:nvSpPr>
          <p:cNvPr id="87045"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A4DC5538-2061-46F2-9D04-E28E46EA4807}" type="slidenum">
              <a:rPr lang="en-US" altLang="en-US" smtClean="0"/>
              <a:pPr eaLnBrk="1" hangingPunct="1">
                <a:spcBef>
                  <a:spcPct val="0"/>
                </a:spcBef>
              </a:pPr>
              <a:t>5</a:t>
            </a:fld>
            <a:endParaRPr lang="en-US" altLang="en-US" dirty="0" smtClean="0"/>
          </a:p>
        </p:txBody>
      </p:sp>
      <p:sp>
        <p:nvSpPr>
          <p:cNvPr id="87046"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smtClean="0">
              <a:latin typeface="Calibri" pitchFamily="34" charset="0"/>
              <a:cs typeface="Arial" pitchFamily="34" charset="0"/>
            </a:endParaRPr>
          </a:p>
        </p:txBody>
      </p:sp>
      <p:sp>
        <p:nvSpPr>
          <p:cNvPr id="96260"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F19A6079-E722-4A5E-8088-F5BA41426FEE}" type="slidenum">
              <a:rPr lang="en-US" altLang="en-US" smtClean="0"/>
              <a:pPr eaLnBrk="1" hangingPunct="1">
                <a:spcBef>
                  <a:spcPct val="0"/>
                </a:spcBef>
              </a:pPr>
              <a:t>50</a:t>
            </a:fld>
            <a:endParaRPr lang="en-US" altLang="en-US" dirty="0" smtClean="0"/>
          </a:p>
        </p:txBody>
      </p:sp>
      <p:sp>
        <p:nvSpPr>
          <p:cNvPr id="96261"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ts val="0"/>
              </a:spcBef>
            </a:pPr>
            <a:endParaRPr lang="en-US" altLang="en-US" sz="1400" dirty="0">
              <a:latin typeface="Arial" panose="020B0604020202020204" pitchFamily="34" charset="0"/>
              <a:cs typeface="Arial" panose="020B0604020202020204" pitchFamily="34" charset="0"/>
            </a:endParaRPr>
          </a:p>
        </p:txBody>
      </p:sp>
      <p:sp>
        <p:nvSpPr>
          <p:cNvPr id="149508"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92D5EAEE-F9DC-4581-9810-FFBE794D10EE}" type="slidenum">
              <a:rPr lang="en-US" altLang="en-US" smtClean="0"/>
              <a:pPr eaLnBrk="1" hangingPunct="1">
                <a:spcBef>
                  <a:spcPct val="0"/>
                </a:spcBef>
              </a:pPr>
              <a:t>51</a:t>
            </a:fld>
            <a:endParaRPr lang="en-US" altLang="en-US" dirty="0" smtClean="0"/>
          </a:p>
        </p:txBody>
      </p:sp>
      <p:sp>
        <p:nvSpPr>
          <p:cNvPr id="149509"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13"/>
          <p:cNvSpPr txBox="1">
            <a:spLocks noGrp="1" noChangeArrowheads="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58850" eaLnBrk="0" hangingPunct="0">
              <a:spcBef>
                <a:spcPct val="30000"/>
              </a:spcBef>
              <a:defRPr sz="1200">
                <a:solidFill>
                  <a:schemeClr val="tx1"/>
                </a:solidFill>
                <a:latin typeface="Arial" pitchFamily="34" charset="0"/>
                <a:cs typeface="Arial" pitchFamily="34" charset="0"/>
              </a:defRPr>
            </a:lvl1pPr>
            <a:lvl2pPr marL="742950" indent="-285750" defTabSz="958850" eaLnBrk="0" hangingPunct="0">
              <a:spcBef>
                <a:spcPct val="30000"/>
              </a:spcBef>
              <a:defRPr sz="1200">
                <a:solidFill>
                  <a:schemeClr val="tx1"/>
                </a:solidFill>
                <a:latin typeface="Arial" pitchFamily="34" charset="0"/>
                <a:cs typeface="Arial" pitchFamily="34" charset="0"/>
              </a:defRPr>
            </a:lvl2pPr>
            <a:lvl3pPr marL="1143000" indent="-228600" defTabSz="958850" eaLnBrk="0" hangingPunct="0">
              <a:spcBef>
                <a:spcPct val="30000"/>
              </a:spcBef>
              <a:defRPr sz="1200">
                <a:solidFill>
                  <a:schemeClr val="tx1"/>
                </a:solidFill>
                <a:latin typeface="Arial" pitchFamily="34" charset="0"/>
                <a:cs typeface="Arial" pitchFamily="34" charset="0"/>
              </a:defRPr>
            </a:lvl3pPr>
            <a:lvl4pPr marL="1600200" indent="-228600" defTabSz="958850" eaLnBrk="0" hangingPunct="0">
              <a:spcBef>
                <a:spcPct val="30000"/>
              </a:spcBef>
              <a:defRPr sz="1200">
                <a:solidFill>
                  <a:schemeClr val="tx1"/>
                </a:solidFill>
                <a:latin typeface="Arial" pitchFamily="34" charset="0"/>
                <a:cs typeface="Arial" pitchFamily="34" charset="0"/>
              </a:defRPr>
            </a:lvl4pPr>
            <a:lvl5pPr marL="2057400" indent="-228600" defTabSz="958850" eaLnBrk="0" hangingPunct="0">
              <a:spcBef>
                <a:spcPct val="30000"/>
              </a:spcBef>
              <a:defRPr sz="1200">
                <a:solidFill>
                  <a:schemeClr val="tx1"/>
                </a:solidFill>
                <a:latin typeface="Arial" pitchFamily="34" charset="0"/>
                <a:cs typeface="Arial" pitchFamily="34" charset="0"/>
              </a:defRPr>
            </a:lvl5pPr>
            <a:lvl6pPr marL="25146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13362003-AA6B-45F7-823F-B18CDA738735}" type="slidenum">
              <a:rPr lang="en-US" altLang="en-US"/>
              <a:pPr algn="r" eaLnBrk="1" hangingPunct="1">
                <a:spcBef>
                  <a:spcPct val="0"/>
                </a:spcBef>
              </a:pPr>
              <a:t>52</a:t>
            </a:fld>
            <a:endParaRPr lang="en-US" altLang="en-US" dirty="0"/>
          </a:p>
        </p:txBody>
      </p:sp>
      <p:sp>
        <p:nvSpPr>
          <p:cNvPr id="126979" name="Rectangle 2"/>
          <p:cNvSpPr>
            <a:spLocks noGrp="1" noRot="1" noChangeAspect="1" noChangeArrowheads="1" noTextEdit="1"/>
          </p:cNvSpPr>
          <p:nvPr>
            <p:ph type="sldImg"/>
          </p:nvPr>
        </p:nvSpPr>
        <p:spPr>
          <a:xfrm>
            <a:off x="914400" y="687388"/>
            <a:ext cx="4875213" cy="3656012"/>
          </a:xfrm>
          <a:ln/>
        </p:spPr>
      </p:sp>
      <p:sp>
        <p:nvSpPr>
          <p:cNvPr id="126980" name="Rectangle 3"/>
          <p:cNvSpPr>
            <a:spLocks noGrp="1" noChangeArrowheads="1"/>
          </p:cNvSpPr>
          <p:nvPr>
            <p:ph type="body" idx="1"/>
          </p:nvPr>
        </p:nvSpPr>
        <p:spPr>
          <a:xfrm>
            <a:off x="457201" y="4724406"/>
            <a:ext cx="5943600" cy="4062413"/>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lstStyle/>
          <a:p>
            <a:pPr eaLnBrk="1" hangingPunct="1">
              <a:spcBef>
                <a:spcPts val="0"/>
              </a:spcBef>
            </a:pPr>
            <a:endParaRPr lang="en-US" altLang="en-US" sz="1400" dirty="0">
              <a:latin typeface="Arial" panose="020B0604020202020204" pitchFamily="34" charset="0"/>
              <a:cs typeface="Arial" panose="020B0604020202020204" pitchFamily="34" charset="0"/>
            </a:endParaRPr>
          </a:p>
          <a:p>
            <a:pPr eaLnBrk="1" hangingPunct="1">
              <a:spcBef>
                <a:spcPct val="0"/>
              </a:spcBef>
            </a:pPr>
            <a:endParaRPr lang="en-US" altLang="en-US" dirty="0" smtClean="0">
              <a:latin typeface="Arial" pitchFamily="34" charset="0"/>
              <a:cs typeface="Arial" pitchFamily="34" charset="0"/>
            </a:endParaRPr>
          </a:p>
        </p:txBody>
      </p:sp>
      <p:sp>
        <p:nvSpPr>
          <p:cNvPr id="126981"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95E98B03-C6BB-4EF9-8603-21A81D309197}" type="slidenum">
              <a:rPr lang="en-US" altLang="en-US" smtClean="0"/>
              <a:pPr eaLnBrk="1" hangingPunct="1">
                <a:spcBef>
                  <a:spcPct val="0"/>
                </a:spcBef>
              </a:pPr>
              <a:t>52</a:t>
            </a:fld>
            <a:endParaRPr lang="en-US" altLang="en-US" dirty="0" smtClean="0"/>
          </a:p>
        </p:txBody>
      </p:sp>
      <p:sp>
        <p:nvSpPr>
          <p:cNvPr id="126982"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z="1400" dirty="0">
              <a:latin typeface="Arial" pitchFamily="34" charset="0"/>
              <a:cs typeface="Arial" pitchFamily="34" charset="0"/>
            </a:endParaRPr>
          </a:p>
        </p:txBody>
      </p:sp>
      <p:sp>
        <p:nvSpPr>
          <p:cNvPr id="128004" name="Slide Number Placeholder 2"/>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D9C2488C-1827-4D50-BB26-317B15DE1608}" type="slidenum">
              <a:rPr lang="en-US" altLang="en-US" smtClean="0"/>
              <a:pPr eaLnBrk="1" hangingPunct="1">
                <a:spcBef>
                  <a:spcPct val="0"/>
                </a:spcBef>
              </a:pPr>
              <a:t>53</a:t>
            </a:fld>
            <a:endParaRPr lang="en-US" altLang="en-US" dirty="0" smtClean="0"/>
          </a:p>
        </p:txBody>
      </p:sp>
      <p:sp>
        <p:nvSpPr>
          <p:cNvPr id="128005" name="Header Placeholder 3"/>
          <p:cNvSpPr>
            <a:spLocks noGrp="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z="1400" dirty="0">
              <a:latin typeface="Arial" panose="020B0604020202020204" pitchFamily="34" charset="0"/>
              <a:cs typeface="Arial" panose="020B0604020202020204" pitchFamily="34" charset="0"/>
            </a:endParaRPr>
          </a:p>
        </p:txBody>
      </p:sp>
      <p:sp>
        <p:nvSpPr>
          <p:cNvPr id="129028" name="Slide Number Placeholder 2"/>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89D35429-6634-431B-8E27-80F6E05D293A}" type="slidenum">
              <a:rPr lang="en-US" altLang="en-US" smtClean="0"/>
              <a:pPr eaLnBrk="1" hangingPunct="1">
                <a:spcBef>
                  <a:spcPct val="0"/>
                </a:spcBef>
              </a:pPr>
              <a:t>54</a:t>
            </a:fld>
            <a:endParaRPr lang="en-US" altLang="en-US" dirty="0" smtClean="0"/>
          </a:p>
        </p:txBody>
      </p:sp>
      <p:sp>
        <p:nvSpPr>
          <p:cNvPr id="129029" name="Header Placeholder 3"/>
          <p:cNvSpPr>
            <a:spLocks noGrp="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smtClean="0">
              <a:latin typeface="Calibri" pitchFamily="34" charset="0"/>
              <a:cs typeface="Arial" pitchFamily="34" charset="0"/>
            </a:endParaRPr>
          </a:p>
        </p:txBody>
      </p:sp>
      <p:sp>
        <p:nvSpPr>
          <p:cNvPr id="130052" name="Slide Number Placeholder 2"/>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00007716-18B8-4C39-BD9B-C2E2612BF3CA}" type="slidenum">
              <a:rPr lang="en-US" altLang="en-US" smtClean="0"/>
              <a:pPr eaLnBrk="1" hangingPunct="1">
                <a:spcBef>
                  <a:spcPct val="0"/>
                </a:spcBef>
              </a:pPr>
              <a:t>55</a:t>
            </a:fld>
            <a:endParaRPr lang="en-US" altLang="en-US" dirty="0" smtClean="0"/>
          </a:p>
        </p:txBody>
      </p:sp>
      <p:sp>
        <p:nvSpPr>
          <p:cNvPr id="130053" name="Header Placeholder 3"/>
          <p:cNvSpPr>
            <a:spLocks noGrp="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smtClean="0">
              <a:latin typeface="Calibri" pitchFamily="34" charset="0"/>
              <a:cs typeface="Arial" pitchFamily="34" charset="0"/>
            </a:endParaRPr>
          </a:p>
        </p:txBody>
      </p:sp>
      <p:sp>
        <p:nvSpPr>
          <p:cNvPr id="131076" name="Slide Number Placeholder 2"/>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A3138952-D6AA-457D-B677-A6A82FEE6CC9}" type="slidenum">
              <a:rPr lang="en-US" altLang="en-US" smtClean="0"/>
              <a:pPr eaLnBrk="1" hangingPunct="1">
                <a:spcBef>
                  <a:spcPct val="0"/>
                </a:spcBef>
              </a:pPr>
              <a:t>56</a:t>
            </a:fld>
            <a:endParaRPr lang="en-US" altLang="en-US" dirty="0" smtClean="0"/>
          </a:p>
        </p:txBody>
      </p:sp>
      <p:sp>
        <p:nvSpPr>
          <p:cNvPr id="131077" name="Header Placeholder 3"/>
          <p:cNvSpPr>
            <a:spLocks noGrp="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z="1400" dirty="0">
              <a:latin typeface="Arial" panose="020B0604020202020204" pitchFamily="34" charset="0"/>
              <a:cs typeface="Arial" panose="020B0604020202020204" pitchFamily="34" charset="0"/>
            </a:endParaRPr>
          </a:p>
        </p:txBody>
      </p:sp>
      <p:sp>
        <p:nvSpPr>
          <p:cNvPr id="132100" name="Slide Number Placeholder 2"/>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E4AB5A46-8E2C-4EF3-8DA9-0764FA3832CF}" type="slidenum">
              <a:rPr lang="en-US" altLang="en-US" smtClean="0"/>
              <a:pPr eaLnBrk="1" hangingPunct="1">
                <a:spcBef>
                  <a:spcPct val="0"/>
                </a:spcBef>
              </a:pPr>
              <a:t>57</a:t>
            </a:fld>
            <a:endParaRPr lang="en-US" altLang="en-US" dirty="0" smtClean="0"/>
          </a:p>
        </p:txBody>
      </p:sp>
      <p:sp>
        <p:nvSpPr>
          <p:cNvPr id="132101" name="Header Placeholder 3"/>
          <p:cNvSpPr>
            <a:spLocks noGrp="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sz="1400" dirty="0">
              <a:latin typeface="Arial" panose="020B0604020202020204" pitchFamily="34" charset="0"/>
              <a:cs typeface="Arial" panose="020B0604020202020204" pitchFamily="34" charset="0"/>
            </a:endParaRPr>
          </a:p>
        </p:txBody>
      </p:sp>
      <p:sp>
        <p:nvSpPr>
          <p:cNvPr id="133124"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94968CFB-735F-4E29-999F-30B8BFE60738}" type="slidenum">
              <a:rPr lang="en-US" altLang="en-US" smtClean="0"/>
              <a:pPr eaLnBrk="1" hangingPunct="1">
                <a:spcBef>
                  <a:spcPct val="0"/>
                </a:spcBef>
              </a:pPr>
              <a:t>58</a:t>
            </a:fld>
            <a:endParaRPr lang="en-US" altLang="en-US" dirty="0" smtClean="0"/>
          </a:p>
        </p:txBody>
      </p:sp>
      <p:sp>
        <p:nvSpPr>
          <p:cNvPr id="133125"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sz="1400" dirty="0">
              <a:latin typeface="Arial" panose="020B0604020202020204" pitchFamily="34" charset="0"/>
              <a:cs typeface="Arial" panose="020B0604020202020204" pitchFamily="34" charset="0"/>
            </a:endParaRPr>
          </a:p>
        </p:txBody>
      </p:sp>
      <p:sp>
        <p:nvSpPr>
          <p:cNvPr id="134148"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5B6A372A-95B2-4B0C-8C04-B0B79336F8CD}" type="slidenum">
              <a:rPr lang="en-US" altLang="en-US" smtClean="0"/>
              <a:pPr eaLnBrk="1" hangingPunct="1">
                <a:spcBef>
                  <a:spcPct val="0"/>
                </a:spcBef>
              </a:pPr>
              <a:t>59</a:t>
            </a:fld>
            <a:endParaRPr lang="en-US" altLang="en-US" dirty="0" smtClean="0"/>
          </a:p>
        </p:txBody>
      </p:sp>
      <p:sp>
        <p:nvSpPr>
          <p:cNvPr id="134149"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sz="1400" dirty="0">
              <a:latin typeface="Arial" panose="020B0604020202020204" pitchFamily="34" charset="0"/>
              <a:cs typeface="Arial" panose="020B0604020202020204" pitchFamily="34" charset="0"/>
            </a:endParaRPr>
          </a:p>
        </p:txBody>
      </p:sp>
      <p:sp>
        <p:nvSpPr>
          <p:cNvPr id="88068"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7E56DEA6-7592-4C30-8863-9D572036DAB8}" type="slidenum">
              <a:rPr lang="en-US" altLang="en-US" smtClean="0"/>
              <a:pPr eaLnBrk="1" hangingPunct="1">
                <a:spcBef>
                  <a:spcPct val="0"/>
                </a:spcBef>
              </a:pPr>
              <a:t>6</a:t>
            </a:fld>
            <a:endParaRPr lang="en-US" altLang="en-US" dirty="0" smtClean="0"/>
          </a:p>
        </p:txBody>
      </p:sp>
      <p:sp>
        <p:nvSpPr>
          <p:cNvPr id="88069"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xfrm>
            <a:off x="622300" y="687388"/>
            <a:ext cx="5688013" cy="4265612"/>
          </a:xfrm>
          <a:ln/>
        </p:spPr>
      </p:sp>
      <p:sp>
        <p:nvSpPr>
          <p:cNvPr id="146435" name="Rectangle 3"/>
          <p:cNvSpPr>
            <a:spLocks noGrp="1" noChangeArrowheads="1"/>
          </p:cNvSpPr>
          <p:nvPr>
            <p:ph type="body" idx="1"/>
          </p:nvPr>
        </p:nvSpPr>
        <p:spPr>
          <a:xfrm>
            <a:off x="685802" y="5181607"/>
            <a:ext cx="5638800" cy="3275013"/>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sz="1400" dirty="0">
              <a:latin typeface="Arial" panose="020B0604020202020204" pitchFamily="34" charset="0"/>
              <a:cs typeface="Arial" panose="020B0604020202020204" pitchFamily="34" charset="0"/>
            </a:endParaRPr>
          </a:p>
        </p:txBody>
      </p:sp>
      <p:sp>
        <p:nvSpPr>
          <p:cNvPr id="146436"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5F43533B-D687-4401-AE76-784CFD638A32}" type="slidenum">
              <a:rPr lang="en-US" altLang="en-US" smtClean="0"/>
              <a:pPr eaLnBrk="1" hangingPunct="1">
                <a:spcBef>
                  <a:spcPct val="0"/>
                </a:spcBef>
              </a:pPr>
              <a:t>60</a:t>
            </a:fld>
            <a:endParaRPr lang="en-US" altLang="en-US" dirty="0" smtClean="0"/>
          </a:p>
        </p:txBody>
      </p:sp>
      <p:sp>
        <p:nvSpPr>
          <p:cNvPr id="146437"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txBox="1">
            <a:spLocks noGrp="1" noChangeArrowheads="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083" tIns="47541" rIns="95083" bIns="47541" anchor="b"/>
          <a:lstStyle>
            <a:lvl1pPr defTabSz="985838" eaLnBrk="0" hangingPunct="0">
              <a:spcBef>
                <a:spcPct val="30000"/>
              </a:spcBef>
              <a:defRPr sz="1200">
                <a:solidFill>
                  <a:schemeClr val="tx1"/>
                </a:solidFill>
                <a:latin typeface="Arial" pitchFamily="34" charset="0"/>
                <a:cs typeface="Arial" pitchFamily="34" charset="0"/>
              </a:defRPr>
            </a:lvl1pPr>
            <a:lvl2pPr marL="742950" indent="-285750" defTabSz="985838" eaLnBrk="0" hangingPunct="0">
              <a:spcBef>
                <a:spcPct val="30000"/>
              </a:spcBef>
              <a:defRPr sz="1200">
                <a:solidFill>
                  <a:schemeClr val="tx1"/>
                </a:solidFill>
                <a:latin typeface="Arial" pitchFamily="34" charset="0"/>
                <a:cs typeface="Arial" pitchFamily="34" charset="0"/>
              </a:defRPr>
            </a:lvl2pPr>
            <a:lvl3pPr marL="1143000" indent="-228600" defTabSz="985838" eaLnBrk="0" hangingPunct="0">
              <a:spcBef>
                <a:spcPct val="30000"/>
              </a:spcBef>
              <a:defRPr sz="1200">
                <a:solidFill>
                  <a:schemeClr val="tx1"/>
                </a:solidFill>
                <a:latin typeface="Arial" pitchFamily="34" charset="0"/>
                <a:cs typeface="Arial" pitchFamily="34" charset="0"/>
              </a:defRPr>
            </a:lvl3pPr>
            <a:lvl4pPr marL="1600200" indent="-228600" defTabSz="985838" eaLnBrk="0" hangingPunct="0">
              <a:spcBef>
                <a:spcPct val="30000"/>
              </a:spcBef>
              <a:defRPr sz="1200">
                <a:solidFill>
                  <a:schemeClr val="tx1"/>
                </a:solidFill>
                <a:latin typeface="Arial" pitchFamily="34" charset="0"/>
                <a:cs typeface="Arial" pitchFamily="34" charset="0"/>
              </a:defRPr>
            </a:lvl4pPr>
            <a:lvl5pPr marL="2057400" indent="-228600" defTabSz="985838" eaLnBrk="0" hangingPunct="0">
              <a:spcBef>
                <a:spcPct val="30000"/>
              </a:spcBef>
              <a:defRPr sz="1200">
                <a:solidFill>
                  <a:schemeClr val="tx1"/>
                </a:solidFill>
                <a:latin typeface="Arial" pitchFamily="34" charset="0"/>
                <a:cs typeface="Arial" pitchFamily="34" charset="0"/>
              </a:defRPr>
            </a:lvl5pPr>
            <a:lvl6pPr marL="2514600" indent="-228600" defTabSz="985838"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85838"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85838"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85838"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12F6F06C-14ED-4AAB-8F0F-D2B0D1FF7B69}" type="slidenum">
              <a:rPr lang="en-US" altLang="en-US">
                <a:ea typeface="MS PGothic" pitchFamily="34" charset="-128"/>
              </a:rPr>
              <a:pPr algn="r" eaLnBrk="1" hangingPunct="1">
                <a:spcBef>
                  <a:spcPct val="0"/>
                </a:spcBef>
              </a:pPr>
              <a:t>61</a:t>
            </a:fld>
            <a:endParaRPr lang="en-US" altLang="en-US" dirty="0">
              <a:ea typeface="MS PGothic" pitchFamily="34" charset="-128"/>
            </a:endParaRPr>
          </a:p>
        </p:txBody>
      </p:sp>
      <p:sp>
        <p:nvSpPr>
          <p:cNvPr id="147459" name="Rectangle 1"/>
          <p:cNvSpPr>
            <a:spLocks noGrp="1" noRot="1" noChangeAspect="1" noChangeArrowheads="1" noTextEdit="1"/>
          </p:cNvSpPr>
          <p:nvPr>
            <p:ph type="sldImg"/>
          </p:nvPr>
        </p:nvSpPr>
        <p:spPr>
          <a:xfrm>
            <a:off x="703263" y="306388"/>
            <a:ext cx="5381625" cy="4037012"/>
          </a:xfrm>
          <a:ln/>
        </p:spPr>
      </p:sp>
      <p:sp>
        <p:nvSpPr>
          <p:cNvPr id="147460" name="Rectangle 2"/>
          <p:cNvSpPr>
            <a:spLocks noGrp="1" noChangeArrowheads="1"/>
          </p:cNvSpPr>
          <p:nvPr>
            <p:ph type="body" idx="1"/>
          </p:nvPr>
        </p:nvSpPr>
        <p:spPr>
          <a:xfrm>
            <a:off x="298455" y="4419600"/>
            <a:ext cx="6335712" cy="427513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083" tIns="47541" rIns="95083" bIns="47541"/>
          <a:lstStyle/>
          <a:p>
            <a:pPr defTabSz="924384" eaLnBrk="1" hangingPunct="1">
              <a:spcBef>
                <a:spcPts val="0"/>
              </a:spcBef>
              <a:defRPr/>
            </a:pPr>
            <a:endParaRPr lang="en-US" altLang="en-US" sz="900" dirty="0">
              <a:latin typeface="Arial" panose="020B0604020202020204" pitchFamily="34" charset="0"/>
              <a:cs typeface="Arial" panose="020B0604020202020204" pitchFamily="34" charset="0"/>
              <a:sym typeface="Arial" pitchFamily="34" charset="0"/>
            </a:endParaRPr>
          </a:p>
        </p:txBody>
      </p:sp>
      <p:sp>
        <p:nvSpPr>
          <p:cNvPr id="147461"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7BEC85C0-6252-4652-B8F8-E16AA6D141CC}" type="slidenum">
              <a:rPr lang="en-US" altLang="en-US" smtClean="0"/>
              <a:pPr eaLnBrk="1" hangingPunct="1">
                <a:spcBef>
                  <a:spcPct val="0"/>
                </a:spcBef>
              </a:pPr>
              <a:t>61</a:t>
            </a:fld>
            <a:endParaRPr lang="en-US" altLang="en-US" dirty="0" smtClean="0"/>
          </a:p>
        </p:txBody>
      </p:sp>
      <p:sp>
        <p:nvSpPr>
          <p:cNvPr id="147462"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ts val="0"/>
              </a:spcBef>
            </a:pPr>
            <a:endParaRPr lang="en-US" altLang="en-US" sz="1400" dirty="0">
              <a:latin typeface="Arial" pitchFamily="34" charset="0"/>
              <a:cs typeface="Arial" pitchFamily="34" charset="0"/>
            </a:endParaRPr>
          </a:p>
          <a:p>
            <a:pPr>
              <a:spcBef>
                <a:spcPts val="0"/>
              </a:spcBef>
            </a:pPr>
            <a:endParaRPr lang="en-US" altLang="en-US" dirty="0" smtClean="0">
              <a:latin typeface="Arial" pitchFamily="34" charset="0"/>
              <a:cs typeface="Arial" pitchFamily="34" charset="0"/>
            </a:endParaRPr>
          </a:p>
        </p:txBody>
      </p:sp>
      <p:sp>
        <p:nvSpPr>
          <p:cNvPr id="148484"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D15F2464-D81C-4932-883E-3A20B76E1B1A}" type="slidenum">
              <a:rPr lang="en-US" altLang="en-US" smtClean="0"/>
              <a:pPr eaLnBrk="1" hangingPunct="1">
                <a:spcBef>
                  <a:spcPct val="0"/>
                </a:spcBef>
              </a:pPr>
              <a:t>62</a:t>
            </a:fld>
            <a:endParaRPr lang="en-US" altLang="en-US" dirty="0" smtClean="0"/>
          </a:p>
        </p:txBody>
      </p:sp>
      <p:sp>
        <p:nvSpPr>
          <p:cNvPr id="148485"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defTabSz="924384" eaLnBrk="1" hangingPunct="1">
              <a:spcBef>
                <a:spcPts val="0"/>
              </a:spcBef>
              <a:defRPr/>
            </a:pPr>
            <a:endParaRPr lang="en-US" altLang="en-US" sz="1400" dirty="0">
              <a:latin typeface="Arial" panose="020B0604020202020204" pitchFamily="34" charset="0"/>
              <a:cs typeface="Arial" panose="020B0604020202020204" pitchFamily="34" charset="0"/>
            </a:endParaRPr>
          </a:p>
        </p:txBody>
      </p:sp>
      <p:sp>
        <p:nvSpPr>
          <p:cNvPr id="149508"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92D5EAEE-F9DC-4581-9810-FFBE794D10EE}" type="slidenum">
              <a:rPr lang="en-US" altLang="en-US" smtClean="0"/>
              <a:pPr eaLnBrk="1" hangingPunct="1">
                <a:spcBef>
                  <a:spcPct val="0"/>
                </a:spcBef>
              </a:pPr>
              <a:t>63</a:t>
            </a:fld>
            <a:endParaRPr lang="en-US" altLang="en-US" dirty="0" smtClean="0"/>
          </a:p>
        </p:txBody>
      </p:sp>
      <p:sp>
        <p:nvSpPr>
          <p:cNvPr id="149509"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defTabSz="924384" eaLnBrk="1" hangingPunct="1">
              <a:defRPr/>
            </a:pPr>
            <a:endParaRPr lang="en-US" altLang="en-US" sz="1400" dirty="0">
              <a:latin typeface="Arial" panose="020B0604020202020204" pitchFamily="34" charset="0"/>
              <a:cs typeface="Arial" panose="020B0604020202020204" pitchFamily="34" charset="0"/>
            </a:endParaRPr>
          </a:p>
        </p:txBody>
      </p:sp>
      <p:sp>
        <p:nvSpPr>
          <p:cNvPr id="96260"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F19A6079-E722-4A5E-8088-F5BA41426FEE}" type="slidenum">
              <a:rPr lang="en-US" altLang="en-US" smtClean="0"/>
              <a:pPr eaLnBrk="1" hangingPunct="1">
                <a:spcBef>
                  <a:spcPct val="0"/>
                </a:spcBef>
              </a:pPr>
              <a:t>64</a:t>
            </a:fld>
            <a:endParaRPr lang="en-US" altLang="en-US" dirty="0" smtClean="0"/>
          </a:p>
        </p:txBody>
      </p:sp>
      <p:sp>
        <p:nvSpPr>
          <p:cNvPr id="96261"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a:ln/>
        </p:spPr>
      </p:sp>
      <p:sp>
        <p:nvSpPr>
          <p:cNvPr id="15155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lstStyle/>
          <a:p>
            <a:pPr eaLnBrk="1" hangingPunct="1"/>
            <a:endParaRPr lang="en-US" altLang="en-US" sz="1400" dirty="0">
              <a:latin typeface="Arial" panose="020B0604020202020204" pitchFamily="34" charset="0"/>
              <a:cs typeface="Arial" panose="020B0604020202020204" pitchFamily="34" charset="0"/>
            </a:endParaRPr>
          </a:p>
          <a:p>
            <a:pPr eaLnBrk="1" hangingPunct="1"/>
            <a:endParaRPr lang="en-US" altLang="en-US" dirty="0" smtClean="0">
              <a:latin typeface="Calibri" pitchFamily="34" charset="0"/>
              <a:cs typeface="Arial" pitchFamily="34" charset="0"/>
            </a:endParaRPr>
          </a:p>
          <a:p>
            <a:pPr eaLnBrk="1" hangingPunct="1"/>
            <a:endParaRPr lang="en-US" altLang="en-US" dirty="0" smtClean="0">
              <a:latin typeface="Calibri" pitchFamily="34" charset="0"/>
              <a:cs typeface="Arial" pitchFamily="34" charset="0"/>
            </a:endParaRPr>
          </a:p>
          <a:p>
            <a:pPr eaLnBrk="1" hangingPunct="1"/>
            <a:endParaRPr lang="en-US" altLang="en-US" dirty="0" smtClean="0">
              <a:latin typeface="Calibri" pitchFamily="34" charset="0"/>
              <a:cs typeface="Arial" pitchFamily="34" charset="0"/>
            </a:endParaRPr>
          </a:p>
        </p:txBody>
      </p:sp>
      <p:sp>
        <p:nvSpPr>
          <p:cNvPr id="151556" name="Slide Number Placeholder 3"/>
          <p:cNvSpPr txBox="1">
            <a:spLocks noGrp="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58850" eaLnBrk="0" hangingPunct="0">
              <a:spcBef>
                <a:spcPct val="30000"/>
              </a:spcBef>
              <a:defRPr sz="1200">
                <a:solidFill>
                  <a:schemeClr val="tx1"/>
                </a:solidFill>
                <a:latin typeface="Arial" pitchFamily="34" charset="0"/>
                <a:cs typeface="Arial" pitchFamily="34" charset="0"/>
              </a:defRPr>
            </a:lvl1pPr>
            <a:lvl2pPr marL="742950" indent="-285750" defTabSz="958850" eaLnBrk="0" hangingPunct="0">
              <a:spcBef>
                <a:spcPct val="30000"/>
              </a:spcBef>
              <a:defRPr sz="1200">
                <a:solidFill>
                  <a:schemeClr val="tx1"/>
                </a:solidFill>
                <a:latin typeface="Arial" pitchFamily="34" charset="0"/>
                <a:cs typeface="Arial" pitchFamily="34" charset="0"/>
              </a:defRPr>
            </a:lvl2pPr>
            <a:lvl3pPr marL="1143000" indent="-228600" defTabSz="958850" eaLnBrk="0" hangingPunct="0">
              <a:spcBef>
                <a:spcPct val="30000"/>
              </a:spcBef>
              <a:defRPr sz="1200">
                <a:solidFill>
                  <a:schemeClr val="tx1"/>
                </a:solidFill>
                <a:latin typeface="Arial" pitchFamily="34" charset="0"/>
                <a:cs typeface="Arial" pitchFamily="34" charset="0"/>
              </a:defRPr>
            </a:lvl3pPr>
            <a:lvl4pPr marL="1600200" indent="-228600" defTabSz="958850" eaLnBrk="0" hangingPunct="0">
              <a:spcBef>
                <a:spcPct val="30000"/>
              </a:spcBef>
              <a:defRPr sz="1200">
                <a:solidFill>
                  <a:schemeClr val="tx1"/>
                </a:solidFill>
                <a:latin typeface="Arial" pitchFamily="34" charset="0"/>
                <a:cs typeface="Arial" pitchFamily="34" charset="0"/>
              </a:defRPr>
            </a:lvl4pPr>
            <a:lvl5pPr marL="2057400" indent="-228600" defTabSz="958850" eaLnBrk="0" hangingPunct="0">
              <a:spcBef>
                <a:spcPct val="30000"/>
              </a:spcBef>
              <a:defRPr sz="1200">
                <a:solidFill>
                  <a:schemeClr val="tx1"/>
                </a:solidFill>
                <a:latin typeface="Arial" pitchFamily="34" charset="0"/>
                <a:cs typeface="Arial" pitchFamily="34" charset="0"/>
              </a:defRPr>
            </a:lvl5pPr>
            <a:lvl6pPr marL="25146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F5BDACB2-B5B8-4832-A6E9-0ACA7F71D255}" type="slidenum">
              <a:rPr lang="en-US" altLang="en-US"/>
              <a:pPr algn="r" eaLnBrk="1" hangingPunct="1">
                <a:spcBef>
                  <a:spcPct val="0"/>
                </a:spcBef>
              </a:pPr>
              <a:t>65</a:t>
            </a:fld>
            <a:endParaRPr lang="en-US" altLang="en-US" dirty="0"/>
          </a:p>
        </p:txBody>
      </p:sp>
      <p:sp>
        <p:nvSpPr>
          <p:cNvPr id="151557"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E898E3FE-6946-4162-BABE-EA15CFC61E3B}" type="slidenum">
              <a:rPr lang="en-US" altLang="en-US" smtClean="0"/>
              <a:pPr eaLnBrk="1" hangingPunct="1">
                <a:spcBef>
                  <a:spcPct val="0"/>
                </a:spcBef>
              </a:pPr>
              <a:t>65</a:t>
            </a:fld>
            <a:endParaRPr lang="en-US" altLang="en-US" dirty="0" smtClean="0"/>
          </a:p>
        </p:txBody>
      </p:sp>
      <p:sp>
        <p:nvSpPr>
          <p:cNvPr id="151558"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a:ln/>
        </p:spPr>
      </p:sp>
      <p:sp>
        <p:nvSpPr>
          <p:cNvPr id="15053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lstStyle/>
          <a:p>
            <a:pPr defTabSz="924384" eaLnBrk="1" hangingPunct="1">
              <a:spcBef>
                <a:spcPts val="0"/>
              </a:spcBef>
              <a:defRPr/>
            </a:pPr>
            <a:endParaRPr lang="en-US" altLang="en-US" sz="1400" dirty="0">
              <a:latin typeface="Arial" panose="020B0604020202020204" pitchFamily="34" charset="0"/>
              <a:cs typeface="Arial" panose="020B0604020202020204" pitchFamily="34" charset="0"/>
            </a:endParaRPr>
          </a:p>
        </p:txBody>
      </p:sp>
      <p:sp>
        <p:nvSpPr>
          <p:cNvPr id="150532" name="Slide Number Placeholder 3"/>
          <p:cNvSpPr txBox="1">
            <a:spLocks noGrp="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58850" eaLnBrk="0" hangingPunct="0">
              <a:spcBef>
                <a:spcPct val="30000"/>
              </a:spcBef>
              <a:defRPr sz="1200">
                <a:solidFill>
                  <a:schemeClr val="tx1"/>
                </a:solidFill>
                <a:latin typeface="Arial" pitchFamily="34" charset="0"/>
                <a:cs typeface="Arial" pitchFamily="34" charset="0"/>
              </a:defRPr>
            </a:lvl1pPr>
            <a:lvl2pPr marL="742950" indent="-285750" defTabSz="958850" eaLnBrk="0" hangingPunct="0">
              <a:spcBef>
                <a:spcPct val="30000"/>
              </a:spcBef>
              <a:defRPr sz="1200">
                <a:solidFill>
                  <a:schemeClr val="tx1"/>
                </a:solidFill>
                <a:latin typeface="Arial" pitchFamily="34" charset="0"/>
                <a:cs typeface="Arial" pitchFamily="34" charset="0"/>
              </a:defRPr>
            </a:lvl2pPr>
            <a:lvl3pPr marL="1143000" indent="-228600" defTabSz="958850" eaLnBrk="0" hangingPunct="0">
              <a:spcBef>
                <a:spcPct val="30000"/>
              </a:spcBef>
              <a:defRPr sz="1200">
                <a:solidFill>
                  <a:schemeClr val="tx1"/>
                </a:solidFill>
                <a:latin typeface="Arial" pitchFamily="34" charset="0"/>
                <a:cs typeface="Arial" pitchFamily="34" charset="0"/>
              </a:defRPr>
            </a:lvl3pPr>
            <a:lvl4pPr marL="1600200" indent="-228600" defTabSz="958850" eaLnBrk="0" hangingPunct="0">
              <a:spcBef>
                <a:spcPct val="30000"/>
              </a:spcBef>
              <a:defRPr sz="1200">
                <a:solidFill>
                  <a:schemeClr val="tx1"/>
                </a:solidFill>
                <a:latin typeface="Arial" pitchFamily="34" charset="0"/>
                <a:cs typeface="Arial" pitchFamily="34" charset="0"/>
              </a:defRPr>
            </a:lvl4pPr>
            <a:lvl5pPr marL="2057400" indent="-228600" defTabSz="958850" eaLnBrk="0" hangingPunct="0">
              <a:spcBef>
                <a:spcPct val="30000"/>
              </a:spcBef>
              <a:defRPr sz="1200">
                <a:solidFill>
                  <a:schemeClr val="tx1"/>
                </a:solidFill>
                <a:latin typeface="Arial" pitchFamily="34" charset="0"/>
                <a:cs typeface="Arial" pitchFamily="34" charset="0"/>
              </a:defRPr>
            </a:lvl5pPr>
            <a:lvl6pPr marL="25146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BCF86AD6-52F2-4E67-BE55-E2AC66C2D045}" type="slidenum">
              <a:rPr lang="en-US" altLang="en-US"/>
              <a:pPr algn="r" eaLnBrk="1" hangingPunct="1">
                <a:spcBef>
                  <a:spcPct val="0"/>
                </a:spcBef>
              </a:pPr>
              <a:t>66</a:t>
            </a:fld>
            <a:endParaRPr lang="en-US" altLang="en-US" dirty="0"/>
          </a:p>
        </p:txBody>
      </p:sp>
      <p:sp>
        <p:nvSpPr>
          <p:cNvPr id="150533"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6A97EBBB-B2A1-4639-AB59-06906A32F2F8}" type="slidenum">
              <a:rPr lang="en-US" altLang="en-US" smtClean="0"/>
              <a:pPr eaLnBrk="1" hangingPunct="1">
                <a:spcBef>
                  <a:spcPct val="0"/>
                </a:spcBef>
              </a:pPr>
              <a:t>66</a:t>
            </a:fld>
            <a:endParaRPr lang="en-US" altLang="en-US" dirty="0" smtClean="0"/>
          </a:p>
        </p:txBody>
      </p:sp>
      <p:sp>
        <p:nvSpPr>
          <p:cNvPr id="150534"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a:ln/>
        </p:spPr>
      </p:sp>
      <p:sp>
        <p:nvSpPr>
          <p:cNvPr id="15257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lstStyle/>
          <a:p>
            <a:pPr eaLnBrk="1" hangingPunct="1"/>
            <a:endParaRPr lang="en-US" altLang="en-US" dirty="0" smtClean="0">
              <a:latin typeface="Calibri" pitchFamily="34" charset="0"/>
              <a:cs typeface="Arial" pitchFamily="34" charset="0"/>
            </a:endParaRPr>
          </a:p>
          <a:p>
            <a:pPr eaLnBrk="1" hangingPunct="1"/>
            <a:endParaRPr lang="en-US" altLang="en-US" dirty="0" smtClean="0">
              <a:latin typeface="Calibri" pitchFamily="34" charset="0"/>
              <a:cs typeface="Arial" pitchFamily="34" charset="0"/>
            </a:endParaRPr>
          </a:p>
          <a:p>
            <a:pPr eaLnBrk="1" hangingPunct="1"/>
            <a:endParaRPr lang="en-US" altLang="en-US" dirty="0" smtClean="0">
              <a:latin typeface="Calibri" pitchFamily="34" charset="0"/>
              <a:cs typeface="Arial" pitchFamily="34" charset="0"/>
            </a:endParaRPr>
          </a:p>
          <a:p>
            <a:pPr eaLnBrk="1" hangingPunct="1"/>
            <a:endParaRPr lang="en-US" altLang="en-US" dirty="0" smtClean="0">
              <a:latin typeface="Calibri" pitchFamily="34" charset="0"/>
              <a:cs typeface="Arial" pitchFamily="34" charset="0"/>
            </a:endParaRPr>
          </a:p>
        </p:txBody>
      </p:sp>
      <p:sp>
        <p:nvSpPr>
          <p:cNvPr id="152580" name="Slide Number Placeholder 3"/>
          <p:cNvSpPr txBox="1">
            <a:spLocks noGrp="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58850" eaLnBrk="0" hangingPunct="0">
              <a:spcBef>
                <a:spcPct val="30000"/>
              </a:spcBef>
              <a:defRPr sz="1200">
                <a:solidFill>
                  <a:schemeClr val="tx1"/>
                </a:solidFill>
                <a:latin typeface="Arial" pitchFamily="34" charset="0"/>
                <a:cs typeface="Arial" pitchFamily="34" charset="0"/>
              </a:defRPr>
            </a:lvl1pPr>
            <a:lvl2pPr marL="742950" indent="-285750" defTabSz="958850" eaLnBrk="0" hangingPunct="0">
              <a:spcBef>
                <a:spcPct val="30000"/>
              </a:spcBef>
              <a:defRPr sz="1200">
                <a:solidFill>
                  <a:schemeClr val="tx1"/>
                </a:solidFill>
                <a:latin typeface="Arial" pitchFamily="34" charset="0"/>
                <a:cs typeface="Arial" pitchFamily="34" charset="0"/>
              </a:defRPr>
            </a:lvl2pPr>
            <a:lvl3pPr marL="1143000" indent="-228600" defTabSz="958850" eaLnBrk="0" hangingPunct="0">
              <a:spcBef>
                <a:spcPct val="30000"/>
              </a:spcBef>
              <a:defRPr sz="1200">
                <a:solidFill>
                  <a:schemeClr val="tx1"/>
                </a:solidFill>
                <a:latin typeface="Arial" pitchFamily="34" charset="0"/>
                <a:cs typeface="Arial" pitchFamily="34" charset="0"/>
              </a:defRPr>
            </a:lvl3pPr>
            <a:lvl4pPr marL="1600200" indent="-228600" defTabSz="958850" eaLnBrk="0" hangingPunct="0">
              <a:spcBef>
                <a:spcPct val="30000"/>
              </a:spcBef>
              <a:defRPr sz="1200">
                <a:solidFill>
                  <a:schemeClr val="tx1"/>
                </a:solidFill>
                <a:latin typeface="Arial" pitchFamily="34" charset="0"/>
                <a:cs typeface="Arial" pitchFamily="34" charset="0"/>
              </a:defRPr>
            </a:lvl4pPr>
            <a:lvl5pPr marL="2057400" indent="-228600" defTabSz="958850" eaLnBrk="0" hangingPunct="0">
              <a:spcBef>
                <a:spcPct val="30000"/>
              </a:spcBef>
              <a:defRPr sz="1200">
                <a:solidFill>
                  <a:schemeClr val="tx1"/>
                </a:solidFill>
                <a:latin typeface="Arial" pitchFamily="34" charset="0"/>
                <a:cs typeface="Arial" pitchFamily="34" charset="0"/>
              </a:defRPr>
            </a:lvl5pPr>
            <a:lvl6pPr marL="25146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7E32F4F0-AEF4-42A3-B1D9-BAD61F81E50A}" type="slidenum">
              <a:rPr lang="en-US" altLang="en-US"/>
              <a:pPr algn="r" eaLnBrk="1" hangingPunct="1">
                <a:spcBef>
                  <a:spcPct val="0"/>
                </a:spcBef>
              </a:pPr>
              <a:t>67</a:t>
            </a:fld>
            <a:endParaRPr lang="en-US" altLang="en-US" dirty="0"/>
          </a:p>
        </p:txBody>
      </p:sp>
      <p:sp>
        <p:nvSpPr>
          <p:cNvPr id="152581"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0F37BB0E-FCC6-4E74-895F-263E0A48F091}" type="slidenum">
              <a:rPr lang="en-US" altLang="en-US" smtClean="0"/>
              <a:pPr eaLnBrk="1" hangingPunct="1">
                <a:spcBef>
                  <a:spcPct val="0"/>
                </a:spcBef>
              </a:pPr>
              <a:t>67</a:t>
            </a:fld>
            <a:endParaRPr lang="en-US" altLang="en-US" dirty="0" smtClean="0"/>
          </a:p>
        </p:txBody>
      </p:sp>
      <p:sp>
        <p:nvSpPr>
          <p:cNvPr id="152582"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a:ln/>
        </p:spPr>
      </p:sp>
      <p:sp>
        <p:nvSpPr>
          <p:cNvPr id="15565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lstStyle/>
          <a:p>
            <a:pPr defTabSz="924384" eaLnBrk="1" hangingPunct="1">
              <a:defRPr/>
            </a:pPr>
            <a:endParaRPr lang="en-US" altLang="en-US" sz="1400" dirty="0">
              <a:latin typeface="Arial" panose="020B0604020202020204" pitchFamily="34" charset="0"/>
              <a:cs typeface="Arial" panose="020B0604020202020204" pitchFamily="34" charset="0"/>
            </a:endParaRPr>
          </a:p>
        </p:txBody>
      </p:sp>
      <p:sp>
        <p:nvSpPr>
          <p:cNvPr id="155652" name="Slide Number Placeholder 3"/>
          <p:cNvSpPr txBox="1">
            <a:spLocks noGrp="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58850" eaLnBrk="0" hangingPunct="0">
              <a:spcBef>
                <a:spcPct val="30000"/>
              </a:spcBef>
              <a:defRPr sz="1200">
                <a:solidFill>
                  <a:schemeClr val="tx1"/>
                </a:solidFill>
                <a:latin typeface="Arial" pitchFamily="34" charset="0"/>
                <a:cs typeface="Arial" pitchFamily="34" charset="0"/>
              </a:defRPr>
            </a:lvl1pPr>
            <a:lvl2pPr marL="742950" indent="-285750" defTabSz="958850" eaLnBrk="0" hangingPunct="0">
              <a:spcBef>
                <a:spcPct val="30000"/>
              </a:spcBef>
              <a:defRPr sz="1200">
                <a:solidFill>
                  <a:schemeClr val="tx1"/>
                </a:solidFill>
                <a:latin typeface="Arial" pitchFamily="34" charset="0"/>
                <a:cs typeface="Arial" pitchFamily="34" charset="0"/>
              </a:defRPr>
            </a:lvl2pPr>
            <a:lvl3pPr marL="1143000" indent="-228600" defTabSz="958850" eaLnBrk="0" hangingPunct="0">
              <a:spcBef>
                <a:spcPct val="30000"/>
              </a:spcBef>
              <a:defRPr sz="1200">
                <a:solidFill>
                  <a:schemeClr val="tx1"/>
                </a:solidFill>
                <a:latin typeface="Arial" pitchFamily="34" charset="0"/>
                <a:cs typeface="Arial" pitchFamily="34" charset="0"/>
              </a:defRPr>
            </a:lvl3pPr>
            <a:lvl4pPr marL="1600200" indent="-228600" defTabSz="958850" eaLnBrk="0" hangingPunct="0">
              <a:spcBef>
                <a:spcPct val="30000"/>
              </a:spcBef>
              <a:defRPr sz="1200">
                <a:solidFill>
                  <a:schemeClr val="tx1"/>
                </a:solidFill>
                <a:latin typeface="Arial" pitchFamily="34" charset="0"/>
                <a:cs typeface="Arial" pitchFamily="34" charset="0"/>
              </a:defRPr>
            </a:lvl4pPr>
            <a:lvl5pPr marL="2057400" indent="-228600" defTabSz="958850" eaLnBrk="0" hangingPunct="0">
              <a:spcBef>
                <a:spcPct val="30000"/>
              </a:spcBef>
              <a:defRPr sz="1200">
                <a:solidFill>
                  <a:schemeClr val="tx1"/>
                </a:solidFill>
                <a:latin typeface="Arial" pitchFamily="34" charset="0"/>
                <a:cs typeface="Arial" pitchFamily="34" charset="0"/>
              </a:defRPr>
            </a:lvl5pPr>
            <a:lvl6pPr marL="25146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F6ABCF3F-C27D-473D-B1A3-2A61C19AA253}" type="slidenum">
              <a:rPr lang="en-US" altLang="en-US"/>
              <a:pPr algn="r" eaLnBrk="1" hangingPunct="1">
                <a:spcBef>
                  <a:spcPct val="0"/>
                </a:spcBef>
              </a:pPr>
              <a:t>68</a:t>
            </a:fld>
            <a:endParaRPr lang="en-US" altLang="en-US" dirty="0"/>
          </a:p>
        </p:txBody>
      </p:sp>
      <p:sp>
        <p:nvSpPr>
          <p:cNvPr id="155653"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A1CBD621-F860-49C4-975D-788B76AF495C}" type="slidenum">
              <a:rPr lang="en-US" altLang="en-US" smtClean="0"/>
              <a:pPr eaLnBrk="1" hangingPunct="1">
                <a:spcBef>
                  <a:spcPct val="0"/>
                </a:spcBef>
              </a:pPr>
              <a:t>68</a:t>
            </a:fld>
            <a:endParaRPr lang="en-US" altLang="en-US" dirty="0" smtClean="0"/>
          </a:p>
        </p:txBody>
      </p:sp>
      <p:sp>
        <p:nvSpPr>
          <p:cNvPr id="155654"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a:ln/>
        </p:spPr>
      </p:sp>
      <p:sp>
        <p:nvSpPr>
          <p:cNvPr id="15667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lstStyle/>
          <a:p>
            <a:pPr eaLnBrk="1" hangingPunct="1"/>
            <a:endParaRPr lang="en-US" altLang="en-US" sz="1400" dirty="0">
              <a:latin typeface="Arial" panose="020B0604020202020204" pitchFamily="34" charset="0"/>
              <a:cs typeface="Arial" panose="020B0604020202020204" pitchFamily="34" charset="0"/>
            </a:endParaRPr>
          </a:p>
        </p:txBody>
      </p:sp>
      <p:sp>
        <p:nvSpPr>
          <p:cNvPr id="156676" name="Slide Number Placeholder 3"/>
          <p:cNvSpPr txBox="1">
            <a:spLocks noGrp="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58850" eaLnBrk="0" hangingPunct="0">
              <a:spcBef>
                <a:spcPct val="30000"/>
              </a:spcBef>
              <a:defRPr sz="1200">
                <a:solidFill>
                  <a:schemeClr val="tx1"/>
                </a:solidFill>
                <a:latin typeface="Arial" pitchFamily="34" charset="0"/>
                <a:cs typeface="Arial" pitchFamily="34" charset="0"/>
              </a:defRPr>
            </a:lvl1pPr>
            <a:lvl2pPr marL="742950" indent="-285750" defTabSz="958850" eaLnBrk="0" hangingPunct="0">
              <a:spcBef>
                <a:spcPct val="30000"/>
              </a:spcBef>
              <a:defRPr sz="1200">
                <a:solidFill>
                  <a:schemeClr val="tx1"/>
                </a:solidFill>
                <a:latin typeface="Arial" pitchFamily="34" charset="0"/>
                <a:cs typeface="Arial" pitchFamily="34" charset="0"/>
              </a:defRPr>
            </a:lvl2pPr>
            <a:lvl3pPr marL="1143000" indent="-228600" defTabSz="958850" eaLnBrk="0" hangingPunct="0">
              <a:spcBef>
                <a:spcPct val="30000"/>
              </a:spcBef>
              <a:defRPr sz="1200">
                <a:solidFill>
                  <a:schemeClr val="tx1"/>
                </a:solidFill>
                <a:latin typeface="Arial" pitchFamily="34" charset="0"/>
                <a:cs typeface="Arial" pitchFamily="34" charset="0"/>
              </a:defRPr>
            </a:lvl3pPr>
            <a:lvl4pPr marL="1600200" indent="-228600" defTabSz="958850" eaLnBrk="0" hangingPunct="0">
              <a:spcBef>
                <a:spcPct val="30000"/>
              </a:spcBef>
              <a:defRPr sz="1200">
                <a:solidFill>
                  <a:schemeClr val="tx1"/>
                </a:solidFill>
                <a:latin typeface="Arial" pitchFamily="34" charset="0"/>
                <a:cs typeface="Arial" pitchFamily="34" charset="0"/>
              </a:defRPr>
            </a:lvl4pPr>
            <a:lvl5pPr marL="2057400" indent="-228600" defTabSz="958850" eaLnBrk="0" hangingPunct="0">
              <a:spcBef>
                <a:spcPct val="30000"/>
              </a:spcBef>
              <a:defRPr sz="1200">
                <a:solidFill>
                  <a:schemeClr val="tx1"/>
                </a:solidFill>
                <a:latin typeface="Arial" pitchFamily="34" charset="0"/>
                <a:cs typeface="Arial" pitchFamily="34" charset="0"/>
              </a:defRPr>
            </a:lvl5pPr>
            <a:lvl6pPr marL="25146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79588377-C0C5-4AC6-9AE3-03FB704C4733}" type="slidenum">
              <a:rPr lang="en-US" altLang="en-US"/>
              <a:pPr algn="r" eaLnBrk="1" hangingPunct="1">
                <a:spcBef>
                  <a:spcPct val="0"/>
                </a:spcBef>
              </a:pPr>
              <a:t>69</a:t>
            </a:fld>
            <a:endParaRPr lang="en-US" altLang="en-US" dirty="0"/>
          </a:p>
        </p:txBody>
      </p:sp>
      <p:sp>
        <p:nvSpPr>
          <p:cNvPr id="156677"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3F510B54-4568-4916-84DC-E5EEEF7E2108}" type="slidenum">
              <a:rPr lang="en-US" altLang="en-US" smtClean="0"/>
              <a:pPr eaLnBrk="1" hangingPunct="1">
                <a:spcBef>
                  <a:spcPct val="0"/>
                </a:spcBef>
              </a:pPr>
              <a:t>69</a:t>
            </a:fld>
            <a:endParaRPr lang="en-US" altLang="en-US" dirty="0" smtClean="0"/>
          </a:p>
        </p:txBody>
      </p:sp>
      <p:sp>
        <p:nvSpPr>
          <p:cNvPr id="156678"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Header Placeholder 3"/>
          <p:cNvSpPr>
            <a:spLocks noGrp="1"/>
          </p:cNvSpPr>
          <p:nvPr>
            <p:ph type="hdr" sz="quarter" idx="10"/>
          </p:nvPr>
        </p:nvSpPr>
        <p:spPr/>
        <p:txBody>
          <a:bodyPr/>
          <a:lstStyle/>
          <a:p>
            <a:pPr>
              <a:defRPr/>
            </a:pPr>
            <a:r>
              <a:rPr lang="en-US" altLang="en-US" dirty="0" smtClean="0"/>
              <a:t>Descriptive Cataloging Using RDA</a:t>
            </a:r>
            <a:endParaRPr lang="en-US" altLang="en-US" dirty="0"/>
          </a:p>
        </p:txBody>
      </p:sp>
      <p:sp>
        <p:nvSpPr>
          <p:cNvPr id="5" name="Date Placeholder 4"/>
          <p:cNvSpPr>
            <a:spLocks noGrp="1"/>
          </p:cNvSpPr>
          <p:nvPr>
            <p:ph type="dt" idx="11"/>
          </p:nvPr>
        </p:nvSpPr>
        <p:spPr/>
        <p:txBody>
          <a:bodyPr/>
          <a:lstStyle/>
          <a:p>
            <a:pPr>
              <a:defRPr/>
            </a:pPr>
            <a:r>
              <a:rPr lang="en-US" altLang="en-US" dirty="0" smtClean="0"/>
              <a:t>February 2015</a:t>
            </a:r>
            <a:endParaRPr lang="en-US" altLang="en-US" dirty="0"/>
          </a:p>
        </p:txBody>
      </p:sp>
      <p:sp>
        <p:nvSpPr>
          <p:cNvPr id="6" name="Footer Placeholder 5"/>
          <p:cNvSpPr>
            <a:spLocks noGrp="1"/>
          </p:cNvSpPr>
          <p:nvPr>
            <p:ph type="ftr" sz="quarter" idx="12"/>
          </p:nvPr>
        </p:nvSpPr>
        <p:spPr/>
        <p:txBody>
          <a:bodyPr/>
          <a:lstStyle/>
          <a:p>
            <a:pPr>
              <a:defRPr/>
            </a:pPr>
            <a:r>
              <a:rPr lang="en-US" altLang="en-US" dirty="0" smtClean="0"/>
              <a:t>Module 2: Functional Requirements for Bibliographic Records</a:t>
            </a:r>
            <a:endParaRPr lang="en-US" altLang="en-US" dirty="0"/>
          </a:p>
        </p:txBody>
      </p:sp>
      <p:sp>
        <p:nvSpPr>
          <p:cNvPr id="7" name="Slide Number Placeholder 6"/>
          <p:cNvSpPr>
            <a:spLocks noGrp="1"/>
          </p:cNvSpPr>
          <p:nvPr>
            <p:ph type="sldNum" sz="quarter" idx="13"/>
          </p:nvPr>
        </p:nvSpPr>
        <p:spPr/>
        <p:txBody>
          <a:bodyPr/>
          <a:lstStyle/>
          <a:p>
            <a:pPr>
              <a:defRPr/>
            </a:pPr>
            <a:fld id="{E9142151-5A43-4613-8E0A-6DD697BB9890}" type="slidenum">
              <a:rPr lang="en-US" altLang="en-US" smtClean="0"/>
              <a:pPr>
                <a:defRPr/>
              </a:pPr>
              <a:t>7</a:t>
            </a:fld>
            <a:endParaRPr lang="en-US" altLang="en-US" dirty="0"/>
          </a:p>
        </p:txBody>
      </p:sp>
    </p:spTree>
    <p:extLst>
      <p:ext uri="{BB962C8B-B14F-4D97-AF65-F5344CB8AC3E}">
        <p14:creationId xmlns="" xmlns:p14="http://schemas.microsoft.com/office/powerpoint/2010/main" val="157141126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a:ln/>
        </p:spPr>
      </p:sp>
      <p:sp>
        <p:nvSpPr>
          <p:cNvPr id="15769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lstStyle/>
          <a:p>
            <a:pPr defTabSz="914363" eaLnBrk="1" hangingPunct="1">
              <a:spcBef>
                <a:spcPts val="0"/>
              </a:spcBef>
            </a:pPr>
            <a:endParaRPr lang="en-US" altLang="en-US" sz="1400" dirty="0">
              <a:latin typeface="Arial" panose="020B0604020202020204" pitchFamily="34" charset="0"/>
              <a:cs typeface="Arial" panose="020B0604020202020204" pitchFamily="34" charset="0"/>
            </a:endParaRPr>
          </a:p>
        </p:txBody>
      </p:sp>
      <p:sp>
        <p:nvSpPr>
          <p:cNvPr id="157700" name="Slide Number Placeholder 3"/>
          <p:cNvSpPr txBox="1">
            <a:spLocks noGrp="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58850" eaLnBrk="0" hangingPunct="0">
              <a:spcBef>
                <a:spcPct val="30000"/>
              </a:spcBef>
              <a:defRPr sz="1200">
                <a:solidFill>
                  <a:schemeClr val="tx1"/>
                </a:solidFill>
                <a:latin typeface="Arial" pitchFamily="34" charset="0"/>
                <a:cs typeface="Arial" pitchFamily="34" charset="0"/>
              </a:defRPr>
            </a:lvl1pPr>
            <a:lvl2pPr marL="742950" indent="-285750" defTabSz="958850" eaLnBrk="0" hangingPunct="0">
              <a:spcBef>
                <a:spcPct val="30000"/>
              </a:spcBef>
              <a:defRPr sz="1200">
                <a:solidFill>
                  <a:schemeClr val="tx1"/>
                </a:solidFill>
                <a:latin typeface="Arial" pitchFamily="34" charset="0"/>
                <a:cs typeface="Arial" pitchFamily="34" charset="0"/>
              </a:defRPr>
            </a:lvl2pPr>
            <a:lvl3pPr marL="1143000" indent="-228600" defTabSz="958850" eaLnBrk="0" hangingPunct="0">
              <a:spcBef>
                <a:spcPct val="30000"/>
              </a:spcBef>
              <a:defRPr sz="1200">
                <a:solidFill>
                  <a:schemeClr val="tx1"/>
                </a:solidFill>
                <a:latin typeface="Arial" pitchFamily="34" charset="0"/>
                <a:cs typeface="Arial" pitchFamily="34" charset="0"/>
              </a:defRPr>
            </a:lvl3pPr>
            <a:lvl4pPr marL="1600200" indent="-228600" defTabSz="958850" eaLnBrk="0" hangingPunct="0">
              <a:spcBef>
                <a:spcPct val="30000"/>
              </a:spcBef>
              <a:defRPr sz="1200">
                <a:solidFill>
                  <a:schemeClr val="tx1"/>
                </a:solidFill>
                <a:latin typeface="Arial" pitchFamily="34" charset="0"/>
                <a:cs typeface="Arial" pitchFamily="34" charset="0"/>
              </a:defRPr>
            </a:lvl4pPr>
            <a:lvl5pPr marL="2057400" indent="-228600" defTabSz="958850" eaLnBrk="0" hangingPunct="0">
              <a:spcBef>
                <a:spcPct val="30000"/>
              </a:spcBef>
              <a:defRPr sz="1200">
                <a:solidFill>
                  <a:schemeClr val="tx1"/>
                </a:solidFill>
                <a:latin typeface="Arial" pitchFamily="34" charset="0"/>
                <a:cs typeface="Arial" pitchFamily="34" charset="0"/>
              </a:defRPr>
            </a:lvl5pPr>
            <a:lvl6pPr marL="25146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B0387429-A4AB-4F73-8E24-D6BFA549F926}" type="slidenum">
              <a:rPr lang="en-US" altLang="en-US"/>
              <a:pPr algn="r" eaLnBrk="1" hangingPunct="1">
                <a:spcBef>
                  <a:spcPct val="0"/>
                </a:spcBef>
              </a:pPr>
              <a:t>70</a:t>
            </a:fld>
            <a:endParaRPr lang="en-US" altLang="en-US" dirty="0"/>
          </a:p>
        </p:txBody>
      </p:sp>
      <p:sp>
        <p:nvSpPr>
          <p:cNvPr id="157701"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7786DCB1-0EF6-4B7E-A1D6-2CA0CDE5C0EF}" type="slidenum">
              <a:rPr lang="en-US" altLang="en-US" smtClean="0"/>
              <a:pPr eaLnBrk="1" hangingPunct="1">
                <a:spcBef>
                  <a:spcPct val="0"/>
                </a:spcBef>
              </a:pPr>
              <a:t>70</a:t>
            </a:fld>
            <a:endParaRPr lang="en-US" altLang="en-US" dirty="0" smtClean="0"/>
          </a:p>
        </p:txBody>
      </p:sp>
      <p:sp>
        <p:nvSpPr>
          <p:cNvPr id="157702"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a:ln/>
        </p:spPr>
      </p:sp>
      <p:sp>
        <p:nvSpPr>
          <p:cNvPr id="15872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lstStyle/>
          <a:p>
            <a:pPr defTabSz="914363" eaLnBrk="1" hangingPunct="1"/>
            <a:endParaRPr lang="en-US" altLang="en-US" sz="1400" dirty="0">
              <a:latin typeface="Arial" panose="020B0604020202020204" pitchFamily="34" charset="0"/>
              <a:cs typeface="Arial" panose="020B0604020202020204" pitchFamily="34" charset="0"/>
            </a:endParaRPr>
          </a:p>
        </p:txBody>
      </p:sp>
      <p:sp>
        <p:nvSpPr>
          <p:cNvPr id="158724" name="Slide Number Placeholder 3"/>
          <p:cNvSpPr txBox="1">
            <a:spLocks noGrp="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58850" eaLnBrk="0" hangingPunct="0">
              <a:spcBef>
                <a:spcPct val="30000"/>
              </a:spcBef>
              <a:defRPr sz="1200">
                <a:solidFill>
                  <a:schemeClr val="tx1"/>
                </a:solidFill>
                <a:latin typeface="Arial" pitchFamily="34" charset="0"/>
                <a:cs typeface="Arial" pitchFamily="34" charset="0"/>
              </a:defRPr>
            </a:lvl1pPr>
            <a:lvl2pPr marL="742950" indent="-285750" defTabSz="958850" eaLnBrk="0" hangingPunct="0">
              <a:spcBef>
                <a:spcPct val="30000"/>
              </a:spcBef>
              <a:defRPr sz="1200">
                <a:solidFill>
                  <a:schemeClr val="tx1"/>
                </a:solidFill>
                <a:latin typeface="Arial" pitchFamily="34" charset="0"/>
                <a:cs typeface="Arial" pitchFamily="34" charset="0"/>
              </a:defRPr>
            </a:lvl2pPr>
            <a:lvl3pPr marL="1143000" indent="-228600" defTabSz="958850" eaLnBrk="0" hangingPunct="0">
              <a:spcBef>
                <a:spcPct val="30000"/>
              </a:spcBef>
              <a:defRPr sz="1200">
                <a:solidFill>
                  <a:schemeClr val="tx1"/>
                </a:solidFill>
                <a:latin typeface="Arial" pitchFamily="34" charset="0"/>
                <a:cs typeface="Arial" pitchFamily="34" charset="0"/>
              </a:defRPr>
            </a:lvl3pPr>
            <a:lvl4pPr marL="1600200" indent="-228600" defTabSz="958850" eaLnBrk="0" hangingPunct="0">
              <a:spcBef>
                <a:spcPct val="30000"/>
              </a:spcBef>
              <a:defRPr sz="1200">
                <a:solidFill>
                  <a:schemeClr val="tx1"/>
                </a:solidFill>
                <a:latin typeface="Arial" pitchFamily="34" charset="0"/>
                <a:cs typeface="Arial" pitchFamily="34" charset="0"/>
              </a:defRPr>
            </a:lvl4pPr>
            <a:lvl5pPr marL="2057400" indent="-228600" defTabSz="958850" eaLnBrk="0" hangingPunct="0">
              <a:spcBef>
                <a:spcPct val="30000"/>
              </a:spcBef>
              <a:defRPr sz="1200">
                <a:solidFill>
                  <a:schemeClr val="tx1"/>
                </a:solidFill>
                <a:latin typeface="Arial" pitchFamily="34" charset="0"/>
                <a:cs typeface="Arial" pitchFamily="34" charset="0"/>
              </a:defRPr>
            </a:lvl5pPr>
            <a:lvl6pPr marL="25146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665DE9FE-CEDA-49B8-B974-E37CD843BF5F}" type="slidenum">
              <a:rPr lang="en-US" altLang="en-US"/>
              <a:pPr algn="r" eaLnBrk="1" hangingPunct="1">
                <a:spcBef>
                  <a:spcPct val="0"/>
                </a:spcBef>
              </a:pPr>
              <a:t>71</a:t>
            </a:fld>
            <a:endParaRPr lang="en-US" altLang="en-US" dirty="0"/>
          </a:p>
        </p:txBody>
      </p:sp>
      <p:sp>
        <p:nvSpPr>
          <p:cNvPr id="158725"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8DF4E709-C331-4D45-984F-6ED71D8E96D6}" type="slidenum">
              <a:rPr lang="en-US" altLang="en-US" smtClean="0"/>
              <a:pPr eaLnBrk="1" hangingPunct="1">
                <a:spcBef>
                  <a:spcPct val="0"/>
                </a:spcBef>
              </a:pPr>
              <a:t>71</a:t>
            </a:fld>
            <a:endParaRPr lang="en-US" altLang="en-US" dirty="0" smtClean="0"/>
          </a:p>
        </p:txBody>
      </p:sp>
      <p:sp>
        <p:nvSpPr>
          <p:cNvPr id="158726"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a:ln/>
        </p:spPr>
      </p:sp>
      <p:sp>
        <p:nvSpPr>
          <p:cNvPr id="15462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lstStyle/>
          <a:p>
            <a:pPr marL="219863" indent="-219863" eaLnBrk="1" hangingPunct="1">
              <a:spcBef>
                <a:spcPts val="0"/>
              </a:spcBef>
            </a:pPr>
            <a:endParaRPr lang="en-US" altLang="en-US" sz="1400" dirty="0">
              <a:latin typeface="Calibri" pitchFamily="34" charset="0"/>
              <a:cs typeface="Arial" pitchFamily="34" charset="0"/>
            </a:endParaRPr>
          </a:p>
          <a:p>
            <a:pPr marL="219863" indent="-219863" eaLnBrk="1" hangingPunct="1">
              <a:spcBef>
                <a:spcPts val="0"/>
              </a:spcBef>
            </a:pPr>
            <a:endParaRPr lang="en-US" altLang="en-US" sz="1400" dirty="0">
              <a:latin typeface="Calibri" pitchFamily="34" charset="0"/>
              <a:cs typeface="Arial" pitchFamily="34" charset="0"/>
            </a:endParaRPr>
          </a:p>
          <a:p>
            <a:pPr marL="219863" indent="-219863" eaLnBrk="1" hangingPunct="1"/>
            <a:endParaRPr lang="en-US" altLang="en-US" dirty="0" smtClean="0">
              <a:latin typeface="Calibri" pitchFamily="34" charset="0"/>
              <a:cs typeface="Arial" pitchFamily="34" charset="0"/>
            </a:endParaRPr>
          </a:p>
          <a:p>
            <a:pPr marL="219863" indent="-219863" eaLnBrk="1" hangingPunct="1"/>
            <a:endParaRPr lang="en-US" altLang="en-US" dirty="0" smtClean="0">
              <a:latin typeface="Calibri" pitchFamily="34" charset="0"/>
              <a:cs typeface="Arial" pitchFamily="34" charset="0"/>
            </a:endParaRPr>
          </a:p>
          <a:p>
            <a:pPr marL="219863" indent="-219863" eaLnBrk="1" hangingPunct="1"/>
            <a:endParaRPr lang="en-US" altLang="en-US" dirty="0" smtClean="0">
              <a:latin typeface="Calibri" pitchFamily="34" charset="0"/>
              <a:cs typeface="Arial" pitchFamily="34" charset="0"/>
            </a:endParaRPr>
          </a:p>
        </p:txBody>
      </p:sp>
      <p:sp>
        <p:nvSpPr>
          <p:cNvPr id="154628" name="Slide Number Placeholder 3"/>
          <p:cNvSpPr txBox="1">
            <a:spLocks noGrp="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58850" eaLnBrk="0" hangingPunct="0">
              <a:spcBef>
                <a:spcPct val="30000"/>
              </a:spcBef>
              <a:defRPr sz="1200">
                <a:solidFill>
                  <a:schemeClr val="tx1"/>
                </a:solidFill>
                <a:latin typeface="Arial" pitchFamily="34" charset="0"/>
                <a:cs typeface="Arial" pitchFamily="34" charset="0"/>
              </a:defRPr>
            </a:lvl1pPr>
            <a:lvl2pPr marL="742950" indent="-285750" defTabSz="958850" eaLnBrk="0" hangingPunct="0">
              <a:spcBef>
                <a:spcPct val="30000"/>
              </a:spcBef>
              <a:defRPr sz="1200">
                <a:solidFill>
                  <a:schemeClr val="tx1"/>
                </a:solidFill>
                <a:latin typeface="Arial" pitchFamily="34" charset="0"/>
                <a:cs typeface="Arial" pitchFamily="34" charset="0"/>
              </a:defRPr>
            </a:lvl2pPr>
            <a:lvl3pPr marL="1143000" indent="-228600" defTabSz="958850" eaLnBrk="0" hangingPunct="0">
              <a:spcBef>
                <a:spcPct val="30000"/>
              </a:spcBef>
              <a:defRPr sz="1200">
                <a:solidFill>
                  <a:schemeClr val="tx1"/>
                </a:solidFill>
                <a:latin typeface="Arial" pitchFamily="34" charset="0"/>
                <a:cs typeface="Arial" pitchFamily="34" charset="0"/>
              </a:defRPr>
            </a:lvl3pPr>
            <a:lvl4pPr marL="1600200" indent="-228600" defTabSz="958850" eaLnBrk="0" hangingPunct="0">
              <a:spcBef>
                <a:spcPct val="30000"/>
              </a:spcBef>
              <a:defRPr sz="1200">
                <a:solidFill>
                  <a:schemeClr val="tx1"/>
                </a:solidFill>
                <a:latin typeface="Arial" pitchFamily="34" charset="0"/>
                <a:cs typeface="Arial" pitchFamily="34" charset="0"/>
              </a:defRPr>
            </a:lvl4pPr>
            <a:lvl5pPr marL="2057400" indent="-228600" defTabSz="958850" eaLnBrk="0" hangingPunct="0">
              <a:spcBef>
                <a:spcPct val="30000"/>
              </a:spcBef>
              <a:defRPr sz="1200">
                <a:solidFill>
                  <a:schemeClr val="tx1"/>
                </a:solidFill>
                <a:latin typeface="Arial" pitchFamily="34" charset="0"/>
                <a:cs typeface="Arial" pitchFamily="34" charset="0"/>
              </a:defRPr>
            </a:lvl5pPr>
            <a:lvl6pPr marL="25146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BBB650B7-3480-490F-B51D-CF8C5F7B34AB}" type="slidenum">
              <a:rPr lang="en-US" altLang="en-US"/>
              <a:pPr algn="r" eaLnBrk="1" hangingPunct="1">
                <a:spcBef>
                  <a:spcPct val="0"/>
                </a:spcBef>
              </a:pPr>
              <a:t>72</a:t>
            </a:fld>
            <a:endParaRPr lang="en-US" altLang="en-US" dirty="0"/>
          </a:p>
        </p:txBody>
      </p:sp>
      <p:sp>
        <p:nvSpPr>
          <p:cNvPr id="154629"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945E9F7D-7DF6-40F1-85C8-FC647C83B3C6}" type="slidenum">
              <a:rPr lang="en-US" altLang="en-US" smtClean="0"/>
              <a:pPr eaLnBrk="1" hangingPunct="1">
                <a:spcBef>
                  <a:spcPct val="0"/>
                </a:spcBef>
              </a:pPr>
              <a:t>72</a:t>
            </a:fld>
            <a:endParaRPr lang="en-US" altLang="en-US" dirty="0" smtClean="0"/>
          </a:p>
        </p:txBody>
      </p:sp>
      <p:sp>
        <p:nvSpPr>
          <p:cNvPr id="154630"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a:ln/>
        </p:spPr>
      </p:sp>
      <p:sp>
        <p:nvSpPr>
          <p:cNvPr id="15462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lstStyle/>
          <a:p>
            <a:pPr marL="219863" indent="-219863" eaLnBrk="1" hangingPunct="1">
              <a:spcBef>
                <a:spcPts val="0"/>
              </a:spcBef>
            </a:pPr>
            <a:endParaRPr lang="en-US" altLang="en-US" sz="1400" dirty="0">
              <a:latin typeface="Arial" panose="020B0604020202020204" pitchFamily="34" charset="0"/>
              <a:cs typeface="Arial" panose="020B0604020202020204" pitchFamily="34" charset="0"/>
            </a:endParaRPr>
          </a:p>
          <a:p>
            <a:pPr marL="219863" indent="-219863" eaLnBrk="1" hangingPunct="1">
              <a:spcBef>
                <a:spcPts val="0"/>
              </a:spcBef>
            </a:pPr>
            <a:endParaRPr lang="en-US" altLang="en-US" sz="1400" dirty="0">
              <a:latin typeface="Calibri" pitchFamily="34" charset="0"/>
              <a:cs typeface="Arial" pitchFamily="34" charset="0"/>
            </a:endParaRPr>
          </a:p>
          <a:p>
            <a:pPr marL="219863" indent="-219863" eaLnBrk="1" hangingPunct="1">
              <a:spcBef>
                <a:spcPts val="0"/>
              </a:spcBef>
            </a:pPr>
            <a:endParaRPr lang="en-US" altLang="en-US" sz="1400" dirty="0">
              <a:latin typeface="Calibri" pitchFamily="34" charset="0"/>
              <a:cs typeface="Arial" pitchFamily="34" charset="0"/>
            </a:endParaRPr>
          </a:p>
          <a:p>
            <a:pPr marL="219863" indent="-219863" eaLnBrk="1" hangingPunct="1"/>
            <a:endParaRPr lang="en-US" altLang="en-US" dirty="0" smtClean="0">
              <a:latin typeface="Calibri" pitchFamily="34" charset="0"/>
              <a:cs typeface="Arial" pitchFamily="34" charset="0"/>
            </a:endParaRPr>
          </a:p>
          <a:p>
            <a:pPr marL="219863" indent="-219863" eaLnBrk="1" hangingPunct="1"/>
            <a:endParaRPr lang="en-US" altLang="en-US" dirty="0" smtClean="0">
              <a:latin typeface="Calibri" pitchFamily="34" charset="0"/>
              <a:cs typeface="Arial" pitchFamily="34" charset="0"/>
            </a:endParaRPr>
          </a:p>
          <a:p>
            <a:pPr marL="219863" indent="-219863" eaLnBrk="1" hangingPunct="1"/>
            <a:endParaRPr lang="en-US" altLang="en-US" dirty="0" smtClean="0">
              <a:latin typeface="Calibri" pitchFamily="34" charset="0"/>
              <a:cs typeface="Arial" pitchFamily="34" charset="0"/>
            </a:endParaRPr>
          </a:p>
        </p:txBody>
      </p:sp>
      <p:sp>
        <p:nvSpPr>
          <p:cNvPr id="154628" name="Slide Number Placeholder 3"/>
          <p:cNvSpPr txBox="1">
            <a:spLocks noGrp="1"/>
          </p:cNvSpPr>
          <p:nvPr/>
        </p:nvSpPr>
        <p:spPr bwMode="auto">
          <a:xfrm>
            <a:off x="3884618" y="8686808"/>
            <a:ext cx="2971800" cy="455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301" tIns="46650" rIns="93301" bIns="46650" anchor="b"/>
          <a:lstStyle>
            <a:lvl1pPr defTabSz="958850" eaLnBrk="0" hangingPunct="0">
              <a:spcBef>
                <a:spcPct val="30000"/>
              </a:spcBef>
              <a:defRPr sz="1200">
                <a:solidFill>
                  <a:schemeClr val="tx1"/>
                </a:solidFill>
                <a:latin typeface="Arial" pitchFamily="34" charset="0"/>
                <a:cs typeface="Arial" pitchFamily="34" charset="0"/>
              </a:defRPr>
            </a:lvl1pPr>
            <a:lvl2pPr marL="742950" indent="-285750" defTabSz="958850" eaLnBrk="0" hangingPunct="0">
              <a:spcBef>
                <a:spcPct val="30000"/>
              </a:spcBef>
              <a:defRPr sz="1200">
                <a:solidFill>
                  <a:schemeClr val="tx1"/>
                </a:solidFill>
                <a:latin typeface="Arial" pitchFamily="34" charset="0"/>
                <a:cs typeface="Arial" pitchFamily="34" charset="0"/>
              </a:defRPr>
            </a:lvl2pPr>
            <a:lvl3pPr marL="1143000" indent="-228600" defTabSz="958850" eaLnBrk="0" hangingPunct="0">
              <a:spcBef>
                <a:spcPct val="30000"/>
              </a:spcBef>
              <a:defRPr sz="1200">
                <a:solidFill>
                  <a:schemeClr val="tx1"/>
                </a:solidFill>
                <a:latin typeface="Arial" pitchFamily="34" charset="0"/>
                <a:cs typeface="Arial" pitchFamily="34" charset="0"/>
              </a:defRPr>
            </a:lvl3pPr>
            <a:lvl4pPr marL="1600200" indent="-228600" defTabSz="958850" eaLnBrk="0" hangingPunct="0">
              <a:spcBef>
                <a:spcPct val="30000"/>
              </a:spcBef>
              <a:defRPr sz="1200">
                <a:solidFill>
                  <a:schemeClr val="tx1"/>
                </a:solidFill>
                <a:latin typeface="Arial" pitchFamily="34" charset="0"/>
                <a:cs typeface="Arial" pitchFamily="34" charset="0"/>
              </a:defRPr>
            </a:lvl4pPr>
            <a:lvl5pPr marL="2057400" indent="-228600" defTabSz="958850" eaLnBrk="0" hangingPunct="0">
              <a:spcBef>
                <a:spcPct val="30000"/>
              </a:spcBef>
              <a:defRPr sz="1200">
                <a:solidFill>
                  <a:schemeClr val="tx1"/>
                </a:solidFill>
                <a:latin typeface="Arial" pitchFamily="34" charset="0"/>
                <a:cs typeface="Arial" pitchFamily="34" charset="0"/>
              </a:defRPr>
            </a:lvl5pPr>
            <a:lvl6pPr marL="25146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58850"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0"/>
              </a:spcBef>
            </a:pPr>
            <a:fld id="{BBB650B7-3480-490F-B51D-CF8C5F7B34AB}" type="slidenum">
              <a:rPr lang="en-US" altLang="en-US"/>
              <a:pPr algn="r" eaLnBrk="1" hangingPunct="1">
                <a:spcBef>
                  <a:spcPct val="0"/>
                </a:spcBef>
              </a:pPr>
              <a:t>73</a:t>
            </a:fld>
            <a:endParaRPr lang="en-US" altLang="en-US" dirty="0"/>
          </a:p>
        </p:txBody>
      </p:sp>
      <p:sp>
        <p:nvSpPr>
          <p:cNvPr id="154629"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945E9F7D-7DF6-40F1-85C8-FC647C83B3C6}" type="slidenum">
              <a:rPr lang="en-US" altLang="en-US" smtClean="0"/>
              <a:pPr eaLnBrk="1" hangingPunct="1">
                <a:spcBef>
                  <a:spcPct val="0"/>
                </a:spcBef>
              </a:pPr>
              <a:t>73</a:t>
            </a:fld>
            <a:endParaRPr lang="en-US" altLang="en-US" dirty="0" smtClean="0"/>
          </a:p>
        </p:txBody>
      </p:sp>
      <p:sp>
        <p:nvSpPr>
          <p:cNvPr id="154630"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endParaRPr lang="en-US" sz="1400" dirty="0"/>
          </a:p>
        </p:txBody>
      </p:sp>
      <p:sp>
        <p:nvSpPr>
          <p:cNvPr id="4" name="Header Placeholder 3"/>
          <p:cNvSpPr>
            <a:spLocks noGrp="1"/>
          </p:cNvSpPr>
          <p:nvPr>
            <p:ph type="hdr" sz="quarter" idx="10"/>
          </p:nvPr>
        </p:nvSpPr>
        <p:spPr/>
        <p:txBody>
          <a:bodyPr/>
          <a:lstStyle/>
          <a:p>
            <a:pPr>
              <a:defRPr/>
            </a:pPr>
            <a:r>
              <a:rPr lang="en-US" altLang="en-US" dirty="0" smtClean="0"/>
              <a:t>Descriptive Cataloging Using RDA</a:t>
            </a:r>
            <a:endParaRPr lang="en-US" altLang="en-US" dirty="0"/>
          </a:p>
        </p:txBody>
      </p:sp>
      <p:sp>
        <p:nvSpPr>
          <p:cNvPr id="5" name="Date Placeholder 4"/>
          <p:cNvSpPr>
            <a:spLocks noGrp="1"/>
          </p:cNvSpPr>
          <p:nvPr>
            <p:ph type="dt" idx="11"/>
          </p:nvPr>
        </p:nvSpPr>
        <p:spPr/>
        <p:txBody>
          <a:bodyPr/>
          <a:lstStyle/>
          <a:p>
            <a:pPr>
              <a:defRPr/>
            </a:pPr>
            <a:r>
              <a:rPr lang="en-US" altLang="en-US" dirty="0" smtClean="0"/>
              <a:t>February 2015</a:t>
            </a:r>
            <a:endParaRPr lang="en-US" altLang="en-US" dirty="0"/>
          </a:p>
        </p:txBody>
      </p:sp>
      <p:sp>
        <p:nvSpPr>
          <p:cNvPr id="6" name="Footer Placeholder 5"/>
          <p:cNvSpPr>
            <a:spLocks noGrp="1"/>
          </p:cNvSpPr>
          <p:nvPr>
            <p:ph type="ftr" sz="quarter" idx="12"/>
          </p:nvPr>
        </p:nvSpPr>
        <p:spPr/>
        <p:txBody>
          <a:bodyPr/>
          <a:lstStyle/>
          <a:p>
            <a:pPr>
              <a:defRPr/>
            </a:pPr>
            <a:r>
              <a:rPr lang="en-US" altLang="en-US" dirty="0" smtClean="0"/>
              <a:t>Module 2: Functional Requirements for Bibliographic Records</a:t>
            </a:r>
            <a:endParaRPr lang="en-US" altLang="en-US" dirty="0"/>
          </a:p>
        </p:txBody>
      </p:sp>
      <p:sp>
        <p:nvSpPr>
          <p:cNvPr id="7" name="Slide Number Placeholder 6"/>
          <p:cNvSpPr>
            <a:spLocks noGrp="1"/>
          </p:cNvSpPr>
          <p:nvPr>
            <p:ph type="sldNum" sz="quarter" idx="13"/>
          </p:nvPr>
        </p:nvSpPr>
        <p:spPr/>
        <p:txBody>
          <a:bodyPr/>
          <a:lstStyle/>
          <a:p>
            <a:pPr>
              <a:defRPr/>
            </a:pPr>
            <a:fld id="{E9142151-5A43-4613-8E0A-6DD697BB9890}" type="slidenum">
              <a:rPr lang="en-US" altLang="en-US" smtClean="0"/>
              <a:pPr>
                <a:defRPr/>
              </a:pPr>
              <a:t>74</a:t>
            </a:fld>
            <a:endParaRPr lang="en-US" altLang="en-US" dirty="0"/>
          </a:p>
        </p:txBody>
      </p:sp>
    </p:spTree>
    <p:extLst>
      <p:ext uri="{BB962C8B-B14F-4D97-AF65-F5344CB8AC3E}">
        <p14:creationId xmlns="" xmlns:p14="http://schemas.microsoft.com/office/powerpoint/2010/main" val="26117007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p:spPr>
        <p:txBody>
          <a:bodyPr/>
          <a:lstStyle/>
          <a:p>
            <a:endParaRPr lang="en-US" altLang="en-US" dirty="0" smtClean="0">
              <a:latin typeface="Arial" pitchFamily="34" charset="0"/>
            </a:endParaRPr>
          </a:p>
        </p:txBody>
      </p:sp>
      <p:sp>
        <p:nvSpPr>
          <p:cNvPr id="39940" name="Header Placeholder 2"/>
          <p:cNvSpPr>
            <a:spLocks noGrp="1"/>
          </p:cNvSpPr>
          <p:nvPr>
            <p:ph type="hdr" sz="quarter"/>
          </p:nvPr>
        </p:nvSpPr>
        <p:spPr>
          <a:noFill/>
        </p:spPr>
        <p:txBody>
          <a:bodyPr/>
          <a:lstStyle>
            <a:lvl1pPr defTabSz="930802" eaLnBrk="0" hangingPunct="0">
              <a:defRPr>
                <a:solidFill>
                  <a:schemeClr val="tx1"/>
                </a:solidFill>
                <a:latin typeface="Verdana" pitchFamily="34" charset="0"/>
                <a:ea typeface="MS PGothic" pitchFamily="34" charset="-128"/>
              </a:defRPr>
            </a:lvl1pPr>
            <a:lvl2pPr marL="751062" indent="-288871" defTabSz="930802" eaLnBrk="0" hangingPunct="0">
              <a:defRPr>
                <a:solidFill>
                  <a:schemeClr val="tx1"/>
                </a:solidFill>
                <a:latin typeface="Verdana" pitchFamily="34" charset="0"/>
                <a:ea typeface="MS PGothic" pitchFamily="34" charset="-128"/>
              </a:defRPr>
            </a:lvl2pPr>
            <a:lvl3pPr marL="1155481" indent="-231096" defTabSz="930802" eaLnBrk="0" hangingPunct="0">
              <a:defRPr>
                <a:solidFill>
                  <a:schemeClr val="tx1"/>
                </a:solidFill>
                <a:latin typeface="Verdana" pitchFamily="34" charset="0"/>
                <a:ea typeface="MS PGothic" pitchFamily="34" charset="-128"/>
              </a:defRPr>
            </a:lvl3pPr>
            <a:lvl4pPr marL="1617673" indent="-231096" defTabSz="930802" eaLnBrk="0" hangingPunct="0">
              <a:defRPr>
                <a:solidFill>
                  <a:schemeClr val="tx1"/>
                </a:solidFill>
                <a:latin typeface="Verdana" pitchFamily="34" charset="0"/>
                <a:ea typeface="MS PGothic" pitchFamily="34" charset="-128"/>
              </a:defRPr>
            </a:lvl4pPr>
            <a:lvl5pPr marL="2079866" indent="-231096" defTabSz="930802" eaLnBrk="0" hangingPunct="0">
              <a:defRPr>
                <a:solidFill>
                  <a:schemeClr val="tx1"/>
                </a:solidFill>
                <a:latin typeface="Verdana" pitchFamily="34" charset="0"/>
                <a:ea typeface="MS PGothic" pitchFamily="34" charset="-128"/>
              </a:defRPr>
            </a:lvl5pPr>
            <a:lvl6pPr marL="2542058" indent="-231096" defTabSz="930802" eaLnBrk="0" fontAlgn="base" hangingPunct="0">
              <a:spcBef>
                <a:spcPct val="0"/>
              </a:spcBef>
              <a:spcAft>
                <a:spcPct val="0"/>
              </a:spcAft>
              <a:defRPr>
                <a:solidFill>
                  <a:schemeClr val="tx1"/>
                </a:solidFill>
                <a:latin typeface="Verdana" pitchFamily="34" charset="0"/>
                <a:ea typeface="MS PGothic" pitchFamily="34" charset="-128"/>
              </a:defRPr>
            </a:lvl6pPr>
            <a:lvl7pPr marL="3004250" indent="-231096" defTabSz="930802" eaLnBrk="0" fontAlgn="base" hangingPunct="0">
              <a:spcBef>
                <a:spcPct val="0"/>
              </a:spcBef>
              <a:spcAft>
                <a:spcPct val="0"/>
              </a:spcAft>
              <a:defRPr>
                <a:solidFill>
                  <a:schemeClr val="tx1"/>
                </a:solidFill>
                <a:latin typeface="Verdana" pitchFamily="34" charset="0"/>
                <a:ea typeface="MS PGothic" pitchFamily="34" charset="-128"/>
              </a:defRPr>
            </a:lvl7pPr>
            <a:lvl8pPr marL="3466443" indent="-231096" defTabSz="930802" eaLnBrk="0" fontAlgn="base" hangingPunct="0">
              <a:spcBef>
                <a:spcPct val="0"/>
              </a:spcBef>
              <a:spcAft>
                <a:spcPct val="0"/>
              </a:spcAft>
              <a:defRPr>
                <a:solidFill>
                  <a:schemeClr val="tx1"/>
                </a:solidFill>
                <a:latin typeface="Verdana" pitchFamily="34" charset="0"/>
                <a:ea typeface="MS PGothic" pitchFamily="34" charset="-128"/>
              </a:defRPr>
            </a:lvl8pPr>
            <a:lvl9pPr marL="3928635" indent="-231096" defTabSz="930802" eaLnBrk="0" fontAlgn="base" hangingPunct="0">
              <a:spcBef>
                <a:spcPct val="0"/>
              </a:spcBef>
              <a:spcAft>
                <a:spcPct val="0"/>
              </a:spcAft>
              <a:defRPr>
                <a:solidFill>
                  <a:schemeClr val="tx1"/>
                </a:solidFill>
                <a:latin typeface="Verdana" pitchFamily="34" charset="0"/>
                <a:ea typeface="MS PGothic" pitchFamily="34" charset="-128"/>
              </a:defRPr>
            </a:lvl9pPr>
          </a:lstStyle>
          <a:p>
            <a:r>
              <a:rPr lang="en-US" altLang="en-US" dirty="0" smtClean="0">
                <a:latin typeface="Arial" pitchFamily="34" charset="0"/>
              </a:rPr>
              <a:t>Descriptive Cataloging Using RDA</a:t>
            </a:r>
            <a:endParaRPr lang="en-US" altLang="en-US" dirty="0">
              <a:latin typeface="Arial" pitchFamily="34" charset="0"/>
            </a:endParaRPr>
          </a:p>
        </p:txBody>
      </p:sp>
      <p:sp>
        <p:nvSpPr>
          <p:cNvPr id="39941" name="Slide Number Placeholder 3"/>
          <p:cNvSpPr>
            <a:spLocks noGrp="1"/>
          </p:cNvSpPr>
          <p:nvPr>
            <p:ph type="sldNum" sz="quarter" idx="5"/>
          </p:nvPr>
        </p:nvSpPr>
        <p:spPr>
          <a:noFill/>
        </p:spPr>
        <p:txBody>
          <a:bodyPr/>
          <a:lstStyle>
            <a:lvl1pPr defTabSz="930802" eaLnBrk="0" hangingPunct="0">
              <a:defRPr>
                <a:solidFill>
                  <a:schemeClr val="tx1"/>
                </a:solidFill>
                <a:latin typeface="Verdana" pitchFamily="34" charset="0"/>
                <a:ea typeface="MS PGothic" pitchFamily="34" charset="-128"/>
              </a:defRPr>
            </a:lvl1pPr>
            <a:lvl2pPr marL="751062" indent="-288871" defTabSz="930802" eaLnBrk="0" hangingPunct="0">
              <a:defRPr>
                <a:solidFill>
                  <a:schemeClr val="tx1"/>
                </a:solidFill>
                <a:latin typeface="Verdana" pitchFamily="34" charset="0"/>
                <a:ea typeface="MS PGothic" pitchFamily="34" charset="-128"/>
              </a:defRPr>
            </a:lvl2pPr>
            <a:lvl3pPr marL="1155481" indent="-231096" defTabSz="930802" eaLnBrk="0" hangingPunct="0">
              <a:defRPr>
                <a:solidFill>
                  <a:schemeClr val="tx1"/>
                </a:solidFill>
                <a:latin typeface="Verdana" pitchFamily="34" charset="0"/>
                <a:ea typeface="MS PGothic" pitchFamily="34" charset="-128"/>
              </a:defRPr>
            </a:lvl3pPr>
            <a:lvl4pPr marL="1617673" indent="-231096" defTabSz="930802" eaLnBrk="0" hangingPunct="0">
              <a:defRPr>
                <a:solidFill>
                  <a:schemeClr val="tx1"/>
                </a:solidFill>
                <a:latin typeface="Verdana" pitchFamily="34" charset="0"/>
                <a:ea typeface="MS PGothic" pitchFamily="34" charset="-128"/>
              </a:defRPr>
            </a:lvl4pPr>
            <a:lvl5pPr marL="2079866" indent="-231096" defTabSz="930802" eaLnBrk="0" hangingPunct="0">
              <a:defRPr>
                <a:solidFill>
                  <a:schemeClr val="tx1"/>
                </a:solidFill>
                <a:latin typeface="Verdana" pitchFamily="34" charset="0"/>
                <a:ea typeface="MS PGothic" pitchFamily="34" charset="-128"/>
              </a:defRPr>
            </a:lvl5pPr>
            <a:lvl6pPr marL="2542058" indent="-231096" defTabSz="930802" eaLnBrk="0" fontAlgn="base" hangingPunct="0">
              <a:spcBef>
                <a:spcPct val="0"/>
              </a:spcBef>
              <a:spcAft>
                <a:spcPct val="0"/>
              </a:spcAft>
              <a:defRPr>
                <a:solidFill>
                  <a:schemeClr val="tx1"/>
                </a:solidFill>
                <a:latin typeface="Verdana" pitchFamily="34" charset="0"/>
                <a:ea typeface="MS PGothic" pitchFamily="34" charset="-128"/>
              </a:defRPr>
            </a:lvl6pPr>
            <a:lvl7pPr marL="3004250" indent="-231096" defTabSz="930802" eaLnBrk="0" fontAlgn="base" hangingPunct="0">
              <a:spcBef>
                <a:spcPct val="0"/>
              </a:spcBef>
              <a:spcAft>
                <a:spcPct val="0"/>
              </a:spcAft>
              <a:defRPr>
                <a:solidFill>
                  <a:schemeClr val="tx1"/>
                </a:solidFill>
                <a:latin typeface="Verdana" pitchFamily="34" charset="0"/>
                <a:ea typeface="MS PGothic" pitchFamily="34" charset="-128"/>
              </a:defRPr>
            </a:lvl7pPr>
            <a:lvl8pPr marL="3466443" indent="-231096" defTabSz="930802" eaLnBrk="0" fontAlgn="base" hangingPunct="0">
              <a:spcBef>
                <a:spcPct val="0"/>
              </a:spcBef>
              <a:spcAft>
                <a:spcPct val="0"/>
              </a:spcAft>
              <a:defRPr>
                <a:solidFill>
                  <a:schemeClr val="tx1"/>
                </a:solidFill>
                <a:latin typeface="Verdana" pitchFamily="34" charset="0"/>
                <a:ea typeface="MS PGothic" pitchFamily="34" charset="-128"/>
              </a:defRPr>
            </a:lvl8pPr>
            <a:lvl9pPr marL="3928635" indent="-231096" defTabSz="930802" eaLnBrk="0" fontAlgn="base" hangingPunct="0">
              <a:spcBef>
                <a:spcPct val="0"/>
              </a:spcBef>
              <a:spcAft>
                <a:spcPct val="0"/>
              </a:spcAft>
              <a:defRPr>
                <a:solidFill>
                  <a:schemeClr val="tx1"/>
                </a:solidFill>
                <a:latin typeface="Verdana" pitchFamily="34" charset="0"/>
                <a:ea typeface="MS PGothic" pitchFamily="34" charset="-128"/>
              </a:defRPr>
            </a:lvl9pPr>
          </a:lstStyle>
          <a:p>
            <a:fld id="{F5E817A6-351E-47E4-A269-5366955C6F73}" type="slidenum">
              <a:rPr lang="en-US" altLang="en-US" smtClean="0">
                <a:latin typeface="Arial" pitchFamily="34" charset="0"/>
              </a:rPr>
              <a:pPr/>
              <a:t>75</a:t>
            </a:fld>
            <a:endParaRPr lang="en-US" altLang="en-US" dirty="0" smtClean="0">
              <a:latin typeface="Arial" pitchFamily="34" charset="0"/>
            </a:endParaRP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sz="1400" dirty="0">
              <a:latin typeface="Arial" panose="020B0604020202020204" pitchFamily="34" charset="0"/>
              <a:cs typeface="Arial" panose="020B0604020202020204" pitchFamily="34" charset="0"/>
            </a:endParaRPr>
          </a:p>
        </p:txBody>
      </p:sp>
      <p:sp>
        <p:nvSpPr>
          <p:cNvPr id="89092"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79125AE3-EC0B-41F3-897F-335C2C1B959E}" type="slidenum">
              <a:rPr lang="en-US" altLang="en-US" smtClean="0"/>
              <a:pPr eaLnBrk="1" hangingPunct="1">
                <a:spcBef>
                  <a:spcPct val="0"/>
                </a:spcBef>
              </a:pPr>
              <a:t>8</a:t>
            </a:fld>
            <a:endParaRPr lang="en-US" altLang="en-US" dirty="0" smtClean="0"/>
          </a:p>
        </p:txBody>
      </p:sp>
      <p:sp>
        <p:nvSpPr>
          <p:cNvPr id="89093"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ts val="0"/>
              </a:spcBef>
            </a:pPr>
            <a:endParaRPr lang="en-US" altLang="en-US" sz="1400" dirty="0">
              <a:latin typeface="Arial" panose="020B0604020202020204" pitchFamily="34" charset="0"/>
              <a:cs typeface="Arial" panose="020B0604020202020204" pitchFamily="34" charset="0"/>
            </a:endParaRPr>
          </a:p>
        </p:txBody>
      </p:sp>
      <p:sp>
        <p:nvSpPr>
          <p:cNvPr id="91140" name="Slide Number Placeholder 2"/>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5245635F-F71E-492F-96AC-5C7425143B72}" type="slidenum">
              <a:rPr lang="en-US" altLang="en-US" smtClean="0"/>
              <a:pPr eaLnBrk="1" hangingPunct="1">
                <a:spcBef>
                  <a:spcPct val="0"/>
                </a:spcBef>
              </a:pPr>
              <a:t>9</a:t>
            </a:fld>
            <a:endParaRPr lang="en-US" altLang="en-US" dirty="0" smtClean="0"/>
          </a:p>
        </p:txBody>
      </p:sp>
      <p:sp>
        <p:nvSpPr>
          <p:cNvPr id="91141" name="Header Placeholder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411" eaLnBrk="0" hangingPunct="0">
              <a:spcBef>
                <a:spcPct val="30000"/>
              </a:spcBef>
              <a:defRPr sz="1200">
                <a:solidFill>
                  <a:schemeClr val="tx1"/>
                </a:solidFill>
                <a:latin typeface="Arial" pitchFamily="34" charset="0"/>
                <a:cs typeface="Arial" pitchFamily="34" charset="0"/>
              </a:defRPr>
            </a:lvl1pPr>
            <a:lvl2pPr marL="751062" indent="-288871" defTabSz="932411" eaLnBrk="0" hangingPunct="0">
              <a:spcBef>
                <a:spcPct val="30000"/>
              </a:spcBef>
              <a:defRPr sz="1200">
                <a:solidFill>
                  <a:schemeClr val="tx1"/>
                </a:solidFill>
                <a:latin typeface="Arial" pitchFamily="34" charset="0"/>
                <a:cs typeface="Arial" pitchFamily="34" charset="0"/>
              </a:defRPr>
            </a:lvl2pPr>
            <a:lvl3pPr marL="1155481" indent="-231096" defTabSz="932411" eaLnBrk="0" hangingPunct="0">
              <a:spcBef>
                <a:spcPct val="30000"/>
              </a:spcBef>
              <a:defRPr sz="1200">
                <a:solidFill>
                  <a:schemeClr val="tx1"/>
                </a:solidFill>
                <a:latin typeface="Arial" pitchFamily="34" charset="0"/>
                <a:cs typeface="Arial" pitchFamily="34" charset="0"/>
              </a:defRPr>
            </a:lvl3pPr>
            <a:lvl4pPr marL="1617673" indent="-231096" defTabSz="932411" eaLnBrk="0" hangingPunct="0">
              <a:spcBef>
                <a:spcPct val="30000"/>
              </a:spcBef>
              <a:defRPr sz="1200">
                <a:solidFill>
                  <a:schemeClr val="tx1"/>
                </a:solidFill>
                <a:latin typeface="Arial" pitchFamily="34" charset="0"/>
                <a:cs typeface="Arial" pitchFamily="34" charset="0"/>
              </a:defRPr>
            </a:lvl4pPr>
            <a:lvl5pPr marL="2079866" indent="-231096" defTabSz="932411" eaLnBrk="0" hangingPunct="0">
              <a:spcBef>
                <a:spcPct val="30000"/>
              </a:spcBef>
              <a:defRPr sz="1200">
                <a:solidFill>
                  <a:schemeClr val="tx1"/>
                </a:solidFill>
                <a:latin typeface="Arial" pitchFamily="34" charset="0"/>
                <a:cs typeface="Arial" pitchFamily="34" charset="0"/>
              </a:defRPr>
            </a:lvl5pPr>
            <a:lvl6pPr marL="2542058" indent="-231096" defTabSz="932411" eaLnBrk="0" fontAlgn="base" hangingPunct="0">
              <a:spcBef>
                <a:spcPct val="30000"/>
              </a:spcBef>
              <a:spcAft>
                <a:spcPct val="0"/>
              </a:spcAft>
              <a:defRPr sz="1200">
                <a:solidFill>
                  <a:schemeClr val="tx1"/>
                </a:solidFill>
                <a:latin typeface="Arial" pitchFamily="34" charset="0"/>
                <a:cs typeface="Arial" pitchFamily="34" charset="0"/>
              </a:defRPr>
            </a:lvl6pPr>
            <a:lvl7pPr marL="3004250" indent="-231096" defTabSz="932411" eaLnBrk="0" fontAlgn="base" hangingPunct="0">
              <a:spcBef>
                <a:spcPct val="30000"/>
              </a:spcBef>
              <a:spcAft>
                <a:spcPct val="0"/>
              </a:spcAft>
              <a:defRPr sz="1200">
                <a:solidFill>
                  <a:schemeClr val="tx1"/>
                </a:solidFill>
                <a:latin typeface="Arial" pitchFamily="34" charset="0"/>
                <a:cs typeface="Arial" pitchFamily="34" charset="0"/>
              </a:defRPr>
            </a:lvl7pPr>
            <a:lvl8pPr marL="3466443" indent="-231096" defTabSz="932411" eaLnBrk="0" fontAlgn="base" hangingPunct="0">
              <a:spcBef>
                <a:spcPct val="30000"/>
              </a:spcBef>
              <a:spcAft>
                <a:spcPct val="0"/>
              </a:spcAft>
              <a:defRPr sz="1200">
                <a:solidFill>
                  <a:schemeClr val="tx1"/>
                </a:solidFill>
                <a:latin typeface="Arial" pitchFamily="34" charset="0"/>
                <a:cs typeface="Arial" pitchFamily="34" charset="0"/>
              </a:defRPr>
            </a:lvl8pPr>
            <a:lvl9pPr marL="3928635" indent="-231096" defTabSz="932411"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r>
              <a:rPr lang="en-US" altLang="en-US" dirty="0" smtClean="0"/>
              <a:t>Descriptive Cataloging Using RDA</a:t>
            </a:r>
          </a:p>
        </p:txBody>
      </p:sp>
      <p:sp>
        <p:nvSpPr>
          <p:cNvPr id="2" name="Date Placeholder 1"/>
          <p:cNvSpPr>
            <a:spLocks noGrp="1"/>
          </p:cNvSpPr>
          <p:nvPr>
            <p:ph type="dt" idx="10"/>
          </p:nvPr>
        </p:nvSpPr>
        <p:spPr/>
        <p:txBody>
          <a:bodyPr/>
          <a:lstStyle/>
          <a:p>
            <a:pPr>
              <a:defRPr/>
            </a:pPr>
            <a:r>
              <a:rPr lang="en-US" altLang="en-US" dirty="0" smtClean="0"/>
              <a:t>February 2015</a:t>
            </a:r>
            <a:endParaRPr lang="en-US" altLang="en-US" dirty="0"/>
          </a:p>
        </p:txBody>
      </p:sp>
      <p:sp>
        <p:nvSpPr>
          <p:cNvPr id="3" name="Footer Placeholder 2"/>
          <p:cNvSpPr>
            <a:spLocks noGrp="1"/>
          </p:cNvSpPr>
          <p:nvPr>
            <p:ph type="ftr" sz="quarter" idx="11"/>
          </p:nvPr>
        </p:nvSpPr>
        <p:spPr/>
        <p:txBody>
          <a:bodyPr/>
          <a:lstStyle/>
          <a:p>
            <a:pPr>
              <a:defRPr/>
            </a:pPr>
            <a:r>
              <a:rPr lang="en-US" altLang="en-US" dirty="0" smtClean="0"/>
              <a:t>Module 2: Functional Requirements for Bibliographic Records</a:t>
            </a:r>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F0C3BDB6-355D-4F04-9BD5-9D16EECC32D1}" type="datetimeFigureOut">
              <a:rPr lang="es-ES" smtClean="0"/>
              <a:pPr/>
              <a:t>24/04/2017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2456EE7-019A-4116-8763-B9B51F75A25A}"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0C3BDB6-355D-4F04-9BD5-9D16EECC32D1}" type="datetimeFigureOut">
              <a:rPr lang="es-ES" smtClean="0"/>
              <a:pPr/>
              <a:t>24/04/2017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2456EE7-019A-4116-8763-B9B51F75A25A}"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0C3BDB6-355D-4F04-9BD5-9D16EECC32D1}" type="datetimeFigureOut">
              <a:rPr lang="es-ES" smtClean="0"/>
              <a:pPr/>
              <a:t>24/04/2017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2456EE7-019A-4116-8763-B9B51F75A25A}" type="slidenum">
              <a:rPr lang="es-ES" smtClean="0"/>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5"/>
            <a:ext cx="7313612"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370013" y="1827213"/>
            <a:ext cx="3579812"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2225" y="1827213"/>
            <a:ext cx="35814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ltLang="en-US" dirty="0"/>
          </a:p>
        </p:txBody>
      </p:sp>
      <p:sp>
        <p:nvSpPr>
          <p:cNvPr id="6" name="Rectangle 9"/>
          <p:cNvSpPr>
            <a:spLocks noGrp="1" noChangeArrowheads="1"/>
          </p:cNvSpPr>
          <p:nvPr>
            <p:ph type="ftr" sz="quarter" idx="11"/>
          </p:nvPr>
        </p:nvSpPr>
        <p:spPr>
          <a:ln/>
        </p:spPr>
        <p:txBody>
          <a:bodyPr/>
          <a:lstStyle>
            <a:lvl1pPr>
              <a:defRPr/>
            </a:lvl1pPr>
          </a:lstStyle>
          <a:p>
            <a:pPr>
              <a:defRPr/>
            </a:pPr>
            <a:endParaRPr lang="en-US" altLang="en-US" dirty="0"/>
          </a:p>
        </p:txBody>
      </p:sp>
      <p:sp>
        <p:nvSpPr>
          <p:cNvPr id="7" name="Rectangle 10"/>
          <p:cNvSpPr>
            <a:spLocks noGrp="1" noChangeArrowheads="1"/>
          </p:cNvSpPr>
          <p:nvPr>
            <p:ph type="sldNum" sz="quarter" idx="12"/>
          </p:nvPr>
        </p:nvSpPr>
        <p:spPr>
          <a:ln/>
        </p:spPr>
        <p:txBody>
          <a:bodyPr/>
          <a:lstStyle>
            <a:lvl1pPr>
              <a:defRPr/>
            </a:lvl1pPr>
          </a:lstStyle>
          <a:p>
            <a:pPr>
              <a:defRPr/>
            </a:pPr>
            <a:fld id="{78A2A74A-3C08-45D1-B202-8241A42CB2A3}" type="slidenum">
              <a:rPr lang="en-US" altLang="en-US"/>
              <a:pPr>
                <a:defRPr/>
              </a:pPr>
              <a:t>‹Nº›</a:t>
            </a:fld>
            <a:endParaRPr lang="en-US" altLang="en-US" dirty="0"/>
          </a:p>
        </p:txBody>
      </p:sp>
    </p:spTree>
    <p:extLst>
      <p:ext uri="{BB962C8B-B14F-4D97-AF65-F5344CB8AC3E}">
        <p14:creationId xmlns="" xmlns:p14="http://schemas.microsoft.com/office/powerpoint/2010/main" val="31064034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5"/>
            <a:ext cx="7313612"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370013" y="1827213"/>
            <a:ext cx="3579812"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102225" y="1827213"/>
            <a:ext cx="3581400" cy="4114800"/>
          </a:xfrm>
        </p:spPr>
        <p:txBody>
          <a:bodyPr/>
          <a:lstStyle/>
          <a:p>
            <a:pPr lvl="0"/>
            <a:endParaRPr lang="en-US" noProof="0" dirty="0" smtClean="0"/>
          </a:p>
        </p:txBody>
      </p:sp>
      <p:sp>
        <p:nvSpPr>
          <p:cNvPr id="5" name="Rectangle 8"/>
          <p:cNvSpPr>
            <a:spLocks noGrp="1" noChangeArrowheads="1"/>
          </p:cNvSpPr>
          <p:nvPr>
            <p:ph type="dt" sz="half" idx="10"/>
          </p:nvPr>
        </p:nvSpPr>
        <p:spPr>
          <a:ln/>
        </p:spPr>
        <p:txBody>
          <a:bodyPr/>
          <a:lstStyle>
            <a:lvl1pPr>
              <a:defRPr/>
            </a:lvl1pPr>
          </a:lstStyle>
          <a:p>
            <a:pPr>
              <a:defRPr/>
            </a:pPr>
            <a:endParaRPr lang="en-US" altLang="en-US" dirty="0"/>
          </a:p>
        </p:txBody>
      </p:sp>
      <p:sp>
        <p:nvSpPr>
          <p:cNvPr id="6" name="Rectangle 9"/>
          <p:cNvSpPr>
            <a:spLocks noGrp="1" noChangeArrowheads="1"/>
          </p:cNvSpPr>
          <p:nvPr>
            <p:ph type="ftr" sz="quarter" idx="11"/>
          </p:nvPr>
        </p:nvSpPr>
        <p:spPr>
          <a:ln/>
        </p:spPr>
        <p:txBody>
          <a:bodyPr/>
          <a:lstStyle>
            <a:lvl1pPr>
              <a:defRPr/>
            </a:lvl1pPr>
          </a:lstStyle>
          <a:p>
            <a:pPr>
              <a:defRPr/>
            </a:pPr>
            <a:endParaRPr lang="en-US" altLang="en-US" dirty="0"/>
          </a:p>
        </p:txBody>
      </p:sp>
      <p:sp>
        <p:nvSpPr>
          <p:cNvPr id="7" name="Rectangle 10"/>
          <p:cNvSpPr>
            <a:spLocks noGrp="1" noChangeArrowheads="1"/>
          </p:cNvSpPr>
          <p:nvPr>
            <p:ph type="sldNum" sz="quarter" idx="12"/>
          </p:nvPr>
        </p:nvSpPr>
        <p:spPr>
          <a:ln/>
        </p:spPr>
        <p:txBody>
          <a:bodyPr/>
          <a:lstStyle>
            <a:lvl1pPr>
              <a:defRPr/>
            </a:lvl1pPr>
          </a:lstStyle>
          <a:p>
            <a:pPr>
              <a:defRPr/>
            </a:pPr>
            <a:fld id="{1A813703-915E-4EBC-9B6F-53AB484F5E11}" type="slidenum">
              <a:rPr lang="en-US" altLang="en-US"/>
              <a:pPr>
                <a:defRPr/>
              </a:pPr>
              <a:t>‹Nº›</a:t>
            </a:fld>
            <a:endParaRPr lang="en-US" altLang="en-US" dirty="0"/>
          </a:p>
        </p:txBody>
      </p:sp>
    </p:spTree>
    <p:extLst>
      <p:ext uri="{BB962C8B-B14F-4D97-AF65-F5344CB8AC3E}">
        <p14:creationId xmlns="" xmlns:p14="http://schemas.microsoft.com/office/powerpoint/2010/main" val="2578871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0C3BDB6-355D-4F04-9BD5-9D16EECC32D1}" type="datetimeFigureOut">
              <a:rPr lang="es-ES" smtClean="0"/>
              <a:pPr/>
              <a:t>24/04/2017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2456EE7-019A-4116-8763-B9B51F75A25A}"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0C3BDB6-355D-4F04-9BD5-9D16EECC32D1}" type="datetimeFigureOut">
              <a:rPr lang="es-ES" smtClean="0"/>
              <a:pPr/>
              <a:t>24/04/2017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2456EE7-019A-4116-8763-B9B51F75A25A}"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F0C3BDB6-355D-4F04-9BD5-9D16EECC32D1}" type="datetimeFigureOut">
              <a:rPr lang="es-ES" smtClean="0"/>
              <a:pPr/>
              <a:t>24/04/2017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2456EE7-019A-4116-8763-B9B51F75A25A}"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F0C3BDB6-355D-4F04-9BD5-9D16EECC32D1}" type="datetimeFigureOut">
              <a:rPr lang="es-ES" smtClean="0"/>
              <a:pPr/>
              <a:t>24/04/2017</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02456EE7-019A-4116-8763-B9B51F75A25A}"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F0C3BDB6-355D-4F04-9BD5-9D16EECC32D1}" type="datetimeFigureOut">
              <a:rPr lang="es-ES" smtClean="0"/>
              <a:pPr/>
              <a:t>24/04/2017</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02456EE7-019A-4116-8763-B9B51F75A25A}"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0C3BDB6-355D-4F04-9BD5-9D16EECC32D1}" type="datetimeFigureOut">
              <a:rPr lang="es-ES" smtClean="0"/>
              <a:pPr/>
              <a:t>24/04/2017</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02456EE7-019A-4116-8763-B9B51F75A25A}"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0C3BDB6-355D-4F04-9BD5-9D16EECC32D1}" type="datetimeFigureOut">
              <a:rPr lang="es-ES" smtClean="0"/>
              <a:pPr/>
              <a:t>24/04/2017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2456EE7-019A-4116-8763-B9B51F75A25A}"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0C3BDB6-355D-4F04-9BD5-9D16EECC32D1}" type="datetimeFigureOut">
              <a:rPr lang="es-ES" smtClean="0"/>
              <a:pPr/>
              <a:t>24/04/2017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2456EE7-019A-4116-8763-B9B51F75A25A}"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C3BDB6-355D-4F04-9BD5-9D16EECC32D1}" type="datetimeFigureOut">
              <a:rPr lang="es-ES" smtClean="0"/>
              <a:pPr/>
              <a:t>24/04/2017</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456EE7-019A-4116-8763-B9B51F75A25A}"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6.wmf"/></Relationships>
</file>

<file path=ppt/slides/_rels/slide22.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lccn.loc.gov/47023612" TargetMode="External"/><Relationship Id="rId7"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hyperlink" Target="http://catalog.loc.gov/cgi-bin/Pwebrecon.cgi?SC=CallNumber&amp;SEQ=20080513101540&amp;PID=29879&amp;SA=PR2779.H3" TargetMode="External"/><Relationship Id="rId4" Type="http://schemas.openxmlformats.org/officeDocument/2006/relationships/hyperlink" Target="http://catalog.loc.gov/cgi-bin/Pwebrecon.cgi?SC=Author&amp;SEQ=20080513101540&amp;PID=29879&amp;SA=Shakespeare,+William,+1564-1616." TargetMode="External"/></Relationships>
</file>

<file path=ppt/slides/_rels/slide3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lccn.loc.gov/47023612" TargetMode="External"/><Relationship Id="rId7"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hyperlink" Target="http://catalog.loc.gov/cgi-bin/Pwebrecon.cgi?SC=CallNumber&amp;SEQ=20080513101540&amp;PID=29879&amp;SA=PR2779.H3" TargetMode="External"/><Relationship Id="rId4" Type="http://schemas.openxmlformats.org/officeDocument/2006/relationships/hyperlink" Target="http://catalog.loc.gov/cgi-bin/Pwebrecon.cgi?SC=Author&amp;SEQ=20080513101540&amp;PID=29879&amp;SA=Shakespeare,+William,+1564-1616." TargetMode="External"/></Relationships>
</file>

<file path=ppt/slides/_rels/slide3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lccn.loc.gov/47023612" TargetMode="External"/><Relationship Id="rId7"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hyperlink" Target="http://catalog.loc.gov/cgi-bin/Pwebrecon.cgi?SC=CallNumber&amp;SEQ=20080513101540&amp;PID=29879&amp;SA=PR2779.H3" TargetMode="External"/><Relationship Id="rId4" Type="http://schemas.openxmlformats.org/officeDocument/2006/relationships/hyperlink" Target="http://catalog.loc.gov/cgi-bin/Pwebrecon.cgi?SC=Author&amp;SEQ=20080513101540&amp;PID=29879&amp;SA=Shakespeare,+William,+1564-1616." TargetMode="External"/></Relationships>
</file>

<file path=ppt/slides/_rels/slide3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lccn.loc.gov/47023612" TargetMode="External"/><Relationship Id="rId7"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hyperlink" Target="http://catalog.loc.gov/cgi-bin/Pwebrecon.cgi?SC=CallNumber&amp;SEQ=20080513101540&amp;PID=29879&amp;SA=PR2779.H3" TargetMode="External"/><Relationship Id="rId4" Type="http://schemas.openxmlformats.org/officeDocument/2006/relationships/hyperlink" Target="http://catalog.loc.gov/cgi-bin/Pwebrecon.cgi?SC=Author&amp;SEQ=20080513101540&amp;PID=29879&amp;SA=Shakespeare,+William,+1564-1616."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bnc.cat/content/download/10857/110570/version/1/file/frbr.pdf"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hyperlink" Target="http://www.bnc.cat/content/download/30199/423216/version/1/file/frbr_bc_2009_12_01.pdf" TargetMode="External"/><Relationship Id="rId4" Type="http://schemas.openxmlformats.org/officeDocument/2006/relationships/hyperlink" Target="http://www.ifla.org/publications/functional-requirements-for-bibliographic-records" TargetMode="External"/></Relationships>
</file>

<file path=ppt/slides/_rels/slide4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lccn.loc.gov/47023612" TargetMode="External"/><Relationship Id="rId7" Type="http://schemas.openxmlformats.org/officeDocument/2006/relationships/image" Target="../media/image14.pn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hyperlink" Target="http://catalog.loc.gov/cgi-bin/Pwebrecon.cgi?SC=CallNumber&amp;SEQ=20080513101540&amp;PID=29879&amp;SA=PR2779.H3" TargetMode="External"/><Relationship Id="rId4" Type="http://schemas.openxmlformats.org/officeDocument/2006/relationships/hyperlink" Target="http://catalog.loc.gov/cgi-bin/Pwebrecon.cgi?SC=Author&amp;SEQ=20080513101540&amp;PID=29879&amp;SA=Shakespeare,+William,+1564-1616."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hyperlink" Target="http://www.frbr.org/eg/hp-goblet-1.html" TargetMode="External"/><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4.xml"/><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1403648" y="476672"/>
            <a:ext cx="7315200" cy="1219200"/>
          </a:xfrm>
          <a:prstGeom prst="rect">
            <a:avLst/>
          </a:prstGeom>
          <a:solidFill>
            <a:schemeClr val="bg1"/>
          </a:solidFill>
          <a:ln>
            <a:noFill/>
          </a:ln>
          <a:extLst>
            <a:ext uri="{91240B29-F687-4F45-9708-019B960494DF}">
              <a14:hiddenLine xmlns="" xmlns:a14="http://schemas.microsoft.com/office/drawing/2010/main" w="12700">
                <a:solidFill>
                  <a:schemeClr val="tx2"/>
                </a:solidFill>
                <a:miter lim="800000"/>
                <a:headEnd/>
                <a:tailEnd/>
              </a14:hiddenLine>
            </a:ext>
          </a:extLst>
        </p:spPr>
        <p:txBody>
          <a:bodyPr anchor="ctr"/>
          <a:lstStyle>
            <a:lvl1pPr eaLnBrk="0" hangingPunct="0">
              <a:spcBef>
                <a:spcPct val="20000"/>
              </a:spcBef>
              <a:buClr>
                <a:schemeClr val="tx2"/>
              </a:buClr>
              <a:buSzPct val="70000"/>
              <a:buFont typeface="Wingdings" pitchFamily="2" charset="2"/>
              <a:buChar char="¡"/>
              <a:defRPr sz="2900">
                <a:solidFill>
                  <a:schemeClr val="tx1"/>
                </a:solidFill>
                <a:latin typeface="Verdana"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Verdana"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Verdana"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Verdana"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Verdana"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Verdana"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Verdana"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Verdana"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Verdana" pitchFamily="34" charset="0"/>
                <a:cs typeface="Arial" pitchFamily="34" charset="0"/>
              </a:defRPr>
            </a:lvl9pPr>
          </a:lstStyle>
          <a:p>
            <a:pPr algn="ctr" eaLnBrk="1" fontAlgn="ctr" hangingPunct="1">
              <a:spcBef>
                <a:spcPct val="0"/>
              </a:spcBef>
              <a:buClrTx/>
              <a:buSzTx/>
              <a:buFontTx/>
              <a:buNone/>
            </a:pPr>
            <a:endParaRPr lang="en-US" altLang="en-US" sz="3200" b="1" dirty="0" smtClean="0">
              <a:solidFill>
                <a:schemeClr val="tx2"/>
              </a:solidFill>
            </a:endParaRPr>
          </a:p>
          <a:p>
            <a:pPr algn="ctr" eaLnBrk="1" fontAlgn="ctr" hangingPunct="1">
              <a:spcBef>
                <a:spcPct val="0"/>
              </a:spcBef>
              <a:buClrTx/>
              <a:buSzTx/>
              <a:buFontTx/>
              <a:buNone/>
            </a:pPr>
            <a:r>
              <a:rPr lang="en-US" altLang="en-US" sz="3200" b="1" dirty="0" smtClean="0">
                <a:latin typeface="+mn-lt"/>
              </a:rPr>
              <a:t>FRBR</a:t>
            </a:r>
          </a:p>
          <a:p>
            <a:pPr lvl="0" algn="ctr" eaLnBrk="1" fontAlgn="ctr" hangingPunct="1">
              <a:spcBef>
                <a:spcPct val="0"/>
              </a:spcBef>
              <a:buClrTx/>
              <a:buSzTx/>
              <a:buNone/>
            </a:pPr>
            <a:r>
              <a:rPr lang="es-ES" sz="3200" b="1" dirty="0" smtClean="0">
                <a:latin typeface="+mn-lt"/>
              </a:rPr>
              <a:t>PRESENTACIÓ I APLICACIÓ</a:t>
            </a:r>
          </a:p>
          <a:p>
            <a:pPr algn="ctr" eaLnBrk="1" fontAlgn="ctr" hangingPunct="1">
              <a:spcBef>
                <a:spcPct val="0"/>
              </a:spcBef>
              <a:buClrTx/>
              <a:buSzTx/>
              <a:buFontTx/>
              <a:buNone/>
            </a:pPr>
            <a:endParaRPr lang="en-US" altLang="en-US" sz="3200" dirty="0">
              <a:solidFill>
                <a:schemeClr val="tx2"/>
              </a:solidFill>
            </a:endParaRPr>
          </a:p>
        </p:txBody>
      </p:sp>
      <p:sp>
        <p:nvSpPr>
          <p:cNvPr id="3076" name="Rectangle 3"/>
          <p:cNvSpPr>
            <a:spLocks noChangeArrowheads="1"/>
          </p:cNvSpPr>
          <p:nvPr/>
        </p:nvSpPr>
        <p:spPr bwMode="auto">
          <a:xfrm>
            <a:off x="1331640" y="1844824"/>
            <a:ext cx="7315200" cy="3657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Verdana"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Verdana"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Verdana"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Verdana"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Verdana"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Verdana"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Verdana"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Verdana"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Verdana" pitchFamily="34" charset="0"/>
                <a:cs typeface="Arial" pitchFamily="34" charset="0"/>
              </a:defRPr>
            </a:lvl9pPr>
          </a:lstStyle>
          <a:p>
            <a:pPr lvl="0" algn="ctr">
              <a:buNone/>
            </a:pPr>
            <a:r>
              <a:rPr lang="es-ES" sz="2800" dirty="0" err="1" smtClean="0">
                <a:latin typeface="Arial" pitchFamily="34" charset="0"/>
              </a:rPr>
              <a:t>Requisits</a:t>
            </a:r>
            <a:r>
              <a:rPr lang="es-ES" sz="2800" dirty="0" smtClean="0">
                <a:latin typeface="Arial" pitchFamily="34" charset="0"/>
              </a:rPr>
              <a:t> </a:t>
            </a:r>
            <a:r>
              <a:rPr lang="es-ES" sz="2800" dirty="0" err="1" smtClean="0">
                <a:latin typeface="Arial" pitchFamily="34" charset="0"/>
              </a:rPr>
              <a:t>Funcionals</a:t>
            </a:r>
            <a:r>
              <a:rPr lang="es-ES" sz="2800" dirty="0" smtClean="0">
                <a:latin typeface="Arial" pitchFamily="34" charset="0"/>
              </a:rPr>
              <a:t> </a:t>
            </a:r>
            <a:r>
              <a:rPr lang="es-ES" sz="2800" dirty="0" err="1" smtClean="0">
                <a:latin typeface="Arial" pitchFamily="34" charset="0"/>
              </a:rPr>
              <a:t>dels</a:t>
            </a:r>
            <a:r>
              <a:rPr lang="es-ES" sz="2800" dirty="0" smtClean="0">
                <a:latin typeface="Arial" pitchFamily="34" charset="0"/>
              </a:rPr>
              <a:t> Registres </a:t>
            </a:r>
            <a:r>
              <a:rPr lang="es-ES" sz="2800" dirty="0" err="1" smtClean="0">
                <a:latin typeface="Arial" pitchFamily="34" charset="0"/>
              </a:rPr>
              <a:t>Bibliogràfics</a:t>
            </a:r>
            <a:endParaRPr lang="es-ES" sz="2800" dirty="0" smtClean="0">
              <a:latin typeface="Arial" pitchFamily="34" charset="0"/>
            </a:endParaRPr>
          </a:p>
          <a:p>
            <a:pPr algn="ctr" eaLnBrk="1" hangingPunct="1">
              <a:lnSpc>
                <a:spcPct val="90000"/>
              </a:lnSpc>
              <a:buFont typeface="Wingdings" pitchFamily="2" charset="2"/>
              <a:buNone/>
            </a:pPr>
            <a:r>
              <a:rPr lang="en-US" altLang="en-US" sz="2800" dirty="0" smtClean="0">
                <a:latin typeface="Arial" pitchFamily="34" charset="0"/>
              </a:rPr>
              <a:t>(</a:t>
            </a:r>
            <a:r>
              <a:rPr lang="en-US" altLang="en-US" sz="2800" dirty="0">
                <a:latin typeface="Arial" pitchFamily="34" charset="0"/>
              </a:rPr>
              <a:t>FRBR)</a:t>
            </a:r>
          </a:p>
          <a:p>
            <a:pPr algn="ctr" eaLnBrk="1" hangingPunct="1">
              <a:lnSpc>
                <a:spcPct val="90000"/>
              </a:lnSpc>
              <a:buFont typeface="Wingdings" pitchFamily="2" charset="2"/>
              <a:buNone/>
            </a:pPr>
            <a:endParaRPr lang="en-US" altLang="en-US" sz="2800" b="1" dirty="0" smtClean="0">
              <a:latin typeface="Arial" pitchFamily="34" charset="0"/>
            </a:endParaRPr>
          </a:p>
          <a:p>
            <a:pPr algn="ctr" eaLnBrk="1" hangingPunct="1">
              <a:lnSpc>
                <a:spcPct val="90000"/>
              </a:lnSpc>
              <a:buFont typeface="Wingdings" pitchFamily="2" charset="2"/>
              <a:buNone/>
            </a:pPr>
            <a:endParaRPr lang="en-US" altLang="en-US" sz="2800" b="1" dirty="0" smtClean="0">
              <a:latin typeface="Arial" pitchFamily="34" charset="0"/>
            </a:endParaRPr>
          </a:p>
          <a:p>
            <a:pPr algn="ctr" eaLnBrk="1" hangingPunct="1">
              <a:lnSpc>
                <a:spcPct val="90000"/>
              </a:lnSpc>
              <a:buFont typeface="Wingdings" pitchFamily="2" charset="2"/>
              <a:buNone/>
            </a:pPr>
            <a:endParaRPr lang="en-US" altLang="en-US" sz="2800" b="1" dirty="0">
              <a:latin typeface="Arial" pitchFamily="34" charset="0"/>
            </a:endParaRPr>
          </a:p>
          <a:p>
            <a:pPr lvl="0" algn="ctr">
              <a:buNone/>
            </a:pPr>
            <a:r>
              <a:rPr lang="es-ES_tradnl" sz="2800" b="1" dirty="0" smtClean="0">
                <a:latin typeface="Arial" pitchFamily="34" charset="0"/>
              </a:rPr>
              <a:t>Biblioteca de Catalunya</a:t>
            </a:r>
          </a:p>
          <a:p>
            <a:pPr algn="ctr">
              <a:buNone/>
            </a:pPr>
            <a:r>
              <a:rPr lang="es-ES_tradnl" sz="2800" b="1" dirty="0" smtClean="0">
                <a:latin typeface="Arial" pitchFamily="34" charset="0"/>
              </a:rPr>
              <a:t>Barcelona, octubre</a:t>
            </a:r>
            <a:r>
              <a:rPr lang="es-ES" sz="2800" b="1" dirty="0" smtClean="0">
                <a:latin typeface="Arial" pitchFamily="34" charset="0"/>
              </a:rPr>
              <a:t> </a:t>
            </a:r>
            <a:r>
              <a:rPr lang="es-ES_tradnl" sz="2800" b="1" dirty="0" smtClean="0">
                <a:latin typeface="Arial" pitchFamily="34" charset="0"/>
              </a:rPr>
              <a:t>de </a:t>
            </a:r>
            <a:r>
              <a:rPr lang="ca-ES" sz="2800" b="1" dirty="0" smtClean="0">
                <a:latin typeface="Arial" pitchFamily="34" charset="0"/>
              </a:rPr>
              <a:t>2016</a:t>
            </a:r>
          </a:p>
          <a:p>
            <a:pPr lvl="0" algn="ctr">
              <a:buNone/>
            </a:pPr>
            <a:r>
              <a:rPr lang="ca-ES" sz="2800" b="1" dirty="0" err="1" smtClean="0">
                <a:latin typeface="Arial" pitchFamily="34" charset="0"/>
              </a:rPr>
              <a:t>snb</a:t>
            </a:r>
            <a:r>
              <a:rPr lang="ca-ES" sz="2800" b="1" dirty="0" smtClean="0">
                <a:latin typeface="Arial" pitchFamily="34" charset="0"/>
              </a:rPr>
              <a:t>@</a:t>
            </a:r>
            <a:r>
              <a:rPr lang="ca-ES" sz="2800" b="1" dirty="0" err="1" smtClean="0">
                <a:latin typeface="Arial" pitchFamily="34" charset="0"/>
              </a:rPr>
              <a:t>bnc.cat</a:t>
            </a:r>
            <a:endParaRPr lang="ca-ES" sz="2800" b="1" dirty="0" smtClean="0">
              <a:latin typeface="Arial" pitchFamily="34" charset="0"/>
            </a:endParaRPr>
          </a:p>
          <a:p>
            <a:pPr algn="ctr">
              <a:buNone/>
            </a:pPr>
            <a:endParaRPr lang="es-ES" sz="2000" dirty="0" smtClean="0"/>
          </a:p>
          <a:p>
            <a:pPr lvl="0" algn="ctr">
              <a:buNone/>
            </a:pPr>
            <a:endParaRPr lang="es-ES" sz="2000" dirty="0" smtClean="0"/>
          </a:p>
          <a:p>
            <a:pPr algn="ctr" eaLnBrk="1" hangingPunct="1">
              <a:lnSpc>
                <a:spcPct val="90000"/>
              </a:lnSpc>
              <a:buFont typeface="Wingdings" pitchFamily="2" charset="2"/>
              <a:buNone/>
            </a:pPr>
            <a:endParaRPr lang="en-US" altLang="en-US" sz="2000" b="1" dirty="0"/>
          </a:p>
        </p:txBody>
      </p:sp>
      <p:sp>
        <p:nvSpPr>
          <p:cNvPr id="3077"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ea typeface="MS PGothic" pitchFamily="34" charset="-128"/>
              </a:defRPr>
            </a:lvl1pPr>
            <a:lvl2pPr marL="742950" indent="-285750" eaLnBrk="0" hangingPunct="0">
              <a:defRPr>
                <a:solidFill>
                  <a:schemeClr val="tx1"/>
                </a:solidFill>
                <a:latin typeface="Verdana" pitchFamily="34" charset="0"/>
                <a:ea typeface="MS PGothic" pitchFamily="34" charset="-128"/>
              </a:defRPr>
            </a:lvl2pPr>
            <a:lvl3pPr marL="1143000" indent="-228600" eaLnBrk="0" hangingPunct="0">
              <a:defRPr>
                <a:solidFill>
                  <a:schemeClr val="tx1"/>
                </a:solidFill>
                <a:latin typeface="Verdana" pitchFamily="34" charset="0"/>
                <a:ea typeface="MS PGothic" pitchFamily="34" charset="-128"/>
              </a:defRPr>
            </a:lvl3pPr>
            <a:lvl4pPr marL="1600200" indent="-228600" eaLnBrk="0" hangingPunct="0">
              <a:defRPr>
                <a:solidFill>
                  <a:schemeClr val="tx1"/>
                </a:solidFill>
                <a:latin typeface="Verdana" pitchFamily="34" charset="0"/>
                <a:ea typeface="MS PGothic" pitchFamily="34" charset="-128"/>
              </a:defRPr>
            </a:lvl4pPr>
            <a:lvl5pPr marL="2057400" indent="-228600" eaLnBrk="0" hangingPunct="0">
              <a:defRPr>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Verdana" pitchFamily="34" charset="0"/>
                <a:ea typeface="MS PGothic" pitchFamily="34" charset="-128"/>
              </a:defRPr>
            </a:lvl9pPr>
          </a:lstStyle>
          <a:p>
            <a:pPr eaLnBrk="1" hangingPunct="1"/>
            <a:fld id="{57B72AD2-C75B-4124-B450-C3AF5301962F}" type="slidenum">
              <a:rPr lang="en-US" altLang="en-US" smtClean="0"/>
              <a:pPr eaLnBrk="1" hangingPunct="1"/>
              <a:t>1</a:t>
            </a:fld>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altLang="en-US" sz="3200" b="1" dirty="0" smtClean="0"/>
              <a:t>FRBR: </a:t>
            </a:r>
            <a:r>
              <a:rPr lang="en-US" altLang="en-US" sz="3200" b="1" dirty="0" err="1" smtClean="0"/>
              <a:t>tasques</a:t>
            </a:r>
            <a:r>
              <a:rPr lang="en-US" altLang="en-US" sz="3200" b="1" dirty="0" smtClean="0"/>
              <a:t> de </a:t>
            </a:r>
            <a:r>
              <a:rPr lang="en-US" altLang="en-US" sz="3200" b="1" dirty="0" err="1" smtClean="0"/>
              <a:t>l’usuari</a:t>
            </a:r>
            <a:endParaRPr lang="es-ES" sz="3200" dirty="0"/>
          </a:p>
        </p:txBody>
      </p:sp>
      <p:sp>
        <p:nvSpPr>
          <p:cNvPr id="3" name="2 Marcador de contenido"/>
          <p:cNvSpPr>
            <a:spLocks noGrp="1"/>
          </p:cNvSpPr>
          <p:nvPr>
            <p:ph idx="1"/>
          </p:nvPr>
        </p:nvSpPr>
        <p:spPr/>
        <p:txBody>
          <a:bodyPr/>
          <a:lstStyle/>
          <a:p>
            <a:endParaRPr lang="es-ES" dirty="0"/>
          </a:p>
        </p:txBody>
      </p:sp>
      <p:graphicFrame>
        <p:nvGraphicFramePr>
          <p:cNvPr id="4" name="Diagram 1"/>
          <p:cNvGraphicFramePr/>
          <p:nvPr>
            <p:extLst>
              <p:ext uri="{D42A27DB-BD31-4B8C-83A1-F6EECF244321}">
                <p14:modId xmlns="" xmlns:p14="http://schemas.microsoft.com/office/powerpoint/2010/main" val="2632915601"/>
              </p:ext>
            </p:extLst>
          </p:nvPr>
        </p:nvGraphicFramePr>
        <p:xfrm>
          <a:off x="1259632" y="1916832"/>
          <a:ext cx="73152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4">
                                            <p:graphicEl>
                                              <a:dgm id="{04EE3C5C-7485-4593-945E-9462C23B797F}"/>
                                            </p:graphicEl>
                                          </p:spTgt>
                                        </p:tgtEl>
                                      </p:cBhvr>
                                    </p:animEffect>
                                    <p:animScale>
                                      <p:cBhvr>
                                        <p:cTn id="7" dur="250" autoRev="1" fill="hold"/>
                                        <p:tgtEl>
                                          <p:spTgt spid="4">
                                            <p:graphicEl>
                                              <a:dgm id="{04EE3C5C-7485-4593-945E-9462C23B797F}"/>
                                            </p:graphicEl>
                                          </p:spTgt>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4">
                                            <p:graphicEl>
                                              <a:dgm id="{3DF4FA05-EABC-4A0F-8521-35F1D29DBEDF}"/>
                                            </p:graphicEl>
                                          </p:spTgt>
                                        </p:tgtEl>
                                      </p:cBhvr>
                                    </p:animEffect>
                                    <p:animScale>
                                      <p:cBhvr>
                                        <p:cTn id="10" dur="250" autoRev="1" fill="hold"/>
                                        <p:tgtEl>
                                          <p:spTgt spid="4">
                                            <p:graphicEl>
                                              <a:dgm id="{3DF4FA05-EABC-4A0F-8521-35F1D29DBEDF}"/>
                                            </p:graphicEl>
                                          </p:spTgt>
                                        </p:tgtEl>
                                      </p:cBhvr>
                                      <p:by x="105000" y="105000"/>
                                    </p:animScale>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0" nodeType="clickEffect">
                                  <p:stCondLst>
                                    <p:cond delay="0"/>
                                  </p:stCondLst>
                                  <p:childTnLst>
                                    <p:animEffect transition="out" filter="fade">
                                      <p:cBhvr>
                                        <p:cTn id="14" dur="500" tmFilter="0, 0; .2, .5; .8, .5; 1, 0"/>
                                        <p:tgtEl>
                                          <p:spTgt spid="4">
                                            <p:graphicEl>
                                              <a:dgm id="{CC1CA8A7-CEAD-4B76-B8BC-36D874581CEC}"/>
                                            </p:graphicEl>
                                          </p:spTgt>
                                        </p:tgtEl>
                                      </p:cBhvr>
                                    </p:animEffect>
                                    <p:animScale>
                                      <p:cBhvr>
                                        <p:cTn id="15" dur="250" autoRev="1" fill="hold"/>
                                        <p:tgtEl>
                                          <p:spTgt spid="4">
                                            <p:graphicEl>
                                              <a:dgm id="{CC1CA8A7-CEAD-4B76-B8BC-36D874581CEC}"/>
                                            </p:graphicEl>
                                          </p:spTgt>
                                        </p:tgtEl>
                                      </p:cBhvr>
                                      <p:by x="105000" y="105000"/>
                                    </p:animScale>
                                  </p:childTnLst>
                                </p:cTn>
                              </p:par>
                              <p:par>
                                <p:cTn id="16" presetID="26" presetClass="emph" presetSubtype="0" fill="hold" grpId="0" nodeType="withEffect">
                                  <p:stCondLst>
                                    <p:cond delay="0"/>
                                  </p:stCondLst>
                                  <p:childTnLst>
                                    <p:animEffect transition="out" filter="fade">
                                      <p:cBhvr>
                                        <p:cTn id="17" dur="500" tmFilter="0, 0; .2, .5; .8, .5; 1, 0"/>
                                        <p:tgtEl>
                                          <p:spTgt spid="4">
                                            <p:graphicEl>
                                              <a:dgm id="{782FE792-6042-4B30-A2E7-93D5139504E5}"/>
                                            </p:graphicEl>
                                          </p:spTgt>
                                        </p:tgtEl>
                                      </p:cBhvr>
                                    </p:animEffect>
                                    <p:animScale>
                                      <p:cBhvr>
                                        <p:cTn id="18" dur="250" autoRev="1" fill="hold"/>
                                        <p:tgtEl>
                                          <p:spTgt spid="4">
                                            <p:graphicEl>
                                              <a:dgm id="{782FE792-6042-4B30-A2E7-93D5139504E5}"/>
                                            </p:graphicEl>
                                          </p:spTgt>
                                        </p:tgtEl>
                                      </p:cBhvr>
                                      <p:by x="105000" y="105000"/>
                                    </p:animScale>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grpId="0" nodeType="clickEffect">
                                  <p:stCondLst>
                                    <p:cond delay="0"/>
                                  </p:stCondLst>
                                  <p:childTnLst>
                                    <p:animEffect transition="out" filter="fade">
                                      <p:cBhvr>
                                        <p:cTn id="22" dur="500" tmFilter="0, 0; .2, .5; .8, .5; 1, 0"/>
                                        <p:tgtEl>
                                          <p:spTgt spid="4">
                                            <p:graphicEl>
                                              <a:dgm id="{172B0806-658D-4EE0-910C-5B4B9E3683D3}"/>
                                            </p:graphicEl>
                                          </p:spTgt>
                                        </p:tgtEl>
                                      </p:cBhvr>
                                    </p:animEffect>
                                    <p:animScale>
                                      <p:cBhvr>
                                        <p:cTn id="23" dur="250" autoRev="1" fill="hold"/>
                                        <p:tgtEl>
                                          <p:spTgt spid="4">
                                            <p:graphicEl>
                                              <a:dgm id="{172B0806-658D-4EE0-910C-5B4B9E3683D3}"/>
                                            </p:graphicEl>
                                          </p:spTgt>
                                        </p:tgtEl>
                                      </p:cBhvr>
                                      <p:by x="105000" y="105000"/>
                                    </p:animScale>
                                  </p:childTnLst>
                                </p:cTn>
                              </p:par>
                              <p:par>
                                <p:cTn id="24" presetID="26" presetClass="emph" presetSubtype="0" fill="hold" grpId="0" nodeType="withEffect">
                                  <p:stCondLst>
                                    <p:cond delay="0"/>
                                  </p:stCondLst>
                                  <p:childTnLst>
                                    <p:animEffect transition="out" filter="fade">
                                      <p:cBhvr>
                                        <p:cTn id="25" dur="500" tmFilter="0, 0; .2, .5; .8, .5; 1, 0"/>
                                        <p:tgtEl>
                                          <p:spTgt spid="4">
                                            <p:graphicEl>
                                              <a:dgm id="{6E84293B-03E8-48FE-BB09-CF29D3435AA1}"/>
                                            </p:graphicEl>
                                          </p:spTgt>
                                        </p:tgtEl>
                                      </p:cBhvr>
                                    </p:animEffect>
                                    <p:animScale>
                                      <p:cBhvr>
                                        <p:cTn id="26" dur="250" autoRev="1" fill="hold"/>
                                        <p:tgtEl>
                                          <p:spTgt spid="4">
                                            <p:graphicEl>
                                              <a:dgm id="{6E84293B-03E8-48FE-BB09-CF29D3435AA1}"/>
                                            </p:graphicEl>
                                          </p:spTgt>
                                        </p:tgtEl>
                                      </p:cBhvr>
                                      <p:by x="105000" y="105000"/>
                                    </p:animScale>
                                  </p:childTnLst>
                                </p:cTn>
                              </p:par>
                            </p:childTnLst>
                          </p:cTn>
                        </p:par>
                      </p:childTnLst>
                    </p:cTn>
                  </p:par>
                  <p:par>
                    <p:cTn id="27" fill="hold">
                      <p:stCondLst>
                        <p:cond delay="indefinite"/>
                      </p:stCondLst>
                      <p:childTnLst>
                        <p:par>
                          <p:cTn id="28" fill="hold">
                            <p:stCondLst>
                              <p:cond delay="0"/>
                            </p:stCondLst>
                            <p:childTnLst>
                              <p:par>
                                <p:cTn id="29" presetID="26" presetClass="emph" presetSubtype="0" fill="hold" grpId="0" nodeType="clickEffect">
                                  <p:stCondLst>
                                    <p:cond delay="0"/>
                                  </p:stCondLst>
                                  <p:childTnLst>
                                    <p:animEffect transition="out" filter="fade">
                                      <p:cBhvr>
                                        <p:cTn id="30" dur="500" tmFilter="0, 0; .2, .5; .8, .5; 1, 0"/>
                                        <p:tgtEl>
                                          <p:spTgt spid="4">
                                            <p:graphicEl>
                                              <a:dgm id="{E94AFFC1-E85A-4A6C-99EA-7E1D029B262D}"/>
                                            </p:graphicEl>
                                          </p:spTgt>
                                        </p:tgtEl>
                                      </p:cBhvr>
                                    </p:animEffect>
                                    <p:animScale>
                                      <p:cBhvr>
                                        <p:cTn id="31" dur="250" autoRev="1" fill="hold"/>
                                        <p:tgtEl>
                                          <p:spTgt spid="4">
                                            <p:graphicEl>
                                              <a:dgm id="{E94AFFC1-E85A-4A6C-99EA-7E1D029B262D}"/>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554800FE-61F0-4D62-BE2A-D8B14631FA86}" type="slidenum">
              <a:rPr lang="en-US" altLang="en-US" sz="1400" smtClean="0"/>
              <a:pPr eaLnBrk="1" hangingPunct="1">
                <a:spcBef>
                  <a:spcPct val="0"/>
                </a:spcBef>
                <a:buClrTx/>
                <a:buSzTx/>
                <a:buFontTx/>
                <a:buNone/>
              </a:pPr>
              <a:t>11</a:t>
            </a:fld>
            <a:endParaRPr lang="en-US" altLang="en-US" sz="1400" dirty="0" smtClean="0"/>
          </a:p>
        </p:txBody>
      </p:sp>
      <p:sp>
        <p:nvSpPr>
          <p:cNvPr id="12291" name="Rectangle 2"/>
          <p:cNvSpPr>
            <a:spLocks noGrp="1" noChangeArrowheads="1"/>
          </p:cNvSpPr>
          <p:nvPr>
            <p:ph type="title"/>
          </p:nvPr>
        </p:nvSpPr>
        <p:spPr>
          <a:xfrm>
            <a:off x="467544" y="404664"/>
            <a:ext cx="8229600" cy="1143000"/>
          </a:xfrm>
        </p:spPr>
        <p:txBody>
          <a:bodyPr>
            <a:normAutofit fontScale="90000"/>
          </a:bodyPr>
          <a:lstStyle/>
          <a:p>
            <a:r>
              <a:rPr lang="en-US" altLang="en-US" sz="3600" b="1" dirty="0" smtClean="0"/>
              <a:t>FRBR </a:t>
            </a:r>
            <a:r>
              <a:rPr lang="en-US" altLang="en-US" sz="3600" b="1" dirty="0" err="1" smtClean="0"/>
              <a:t>tasques</a:t>
            </a:r>
            <a:r>
              <a:rPr lang="en-US" altLang="en-US" sz="3600" b="1" dirty="0" smtClean="0"/>
              <a:t> de </a:t>
            </a:r>
            <a:r>
              <a:rPr lang="en-US" altLang="en-US" sz="3600" b="1" dirty="0" err="1" smtClean="0"/>
              <a:t>l’usuari</a:t>
            </a:r>
            <a:r>
              <a:rPr lang="en-US" altLang="en-US" sz="3600" b="1" dirty="0" smtClean="0"/>
              <a:t>–</a:t>
            </a:r>
            <a:br>
              <a:rPr lang="en-US" altLang="en-US" sz="3600" b="1" dirty="0" smtClean="0"/>
            </a:br>
            <a:r>
              <a:rPr lang="es-ES" sz="3600" b="1" dirty="0" err="1" smtClean="0"/>
              <a:t>Trobar</a:t>
            </a:r>
            <a:r>
              <a:rPr lang="es-ES" sz="2800" dirty="0" smtClean="0"/>
              <a:t/>
            </a:r>
            <a:br>
              <a:rPr lang="es-ES" sz="2800" dirty="0" smtClean="0"/>
            </a:br>
            <a:endParaRPr lang="en-US" altLang="en-US" sz="2800" b="1" dirty="0" smtClean="0"/>
          </a:p>
        </p:txBody>
      </p:sp>
      <p:sp>
        <p:nvSpPr>
          <p:cNvPr id="12292" name="Rectangle 3"/>
          <p:cNvSpPr>
            <a:spLocks noGrp="1" noChangeArrowheads="1"/>
          </p:cNvSpPr>
          <p:nvPr>
            <p:ph type="body" idx="1"/>
          </p:nvPr>
        </p:nvSpPr>
        <p:spPr>
          <a:xfrm>
            <a:off x="1066800" y="1827213"/>
            <a:ext cx="6705600" cy="4725987"/>
          </a:xfrm>
        </p:spPr>
        <p:txBody>
          <a:bodyPr>
            <a:normAutofit/>
          </a:bodyPr>
          <a:lstStyle/>
          <a:p>
            <a:pPr>
              <a:spcBef>
                <a:spcPts val="600"/>
              </a:spcBef>
              <a:buClr>
                <a:srgbClr val="00B0F0"/>
              </a:buClr>
              <a:buFont typeface="Courier New" pitchFamily="49" charset="0"/>
              <a:buChar char="o"/>
            </a:pPr>
            <a:r>
              <a:rPr lang="en-US" altLang="en-US" sz="2800" dirty="0" smtClean="0"/>
              <a:t>“</a:t>
            </a:r>
            <a:r>
              <a:rPr lang="en-US" altLang="en-US" sz="2800" dirty="0" err="1" smtClean="0"/>
              <a:t>utilitzant</a:t>
            </a:r>
            <a:r>
              <a:rPr lang="en-US" altLang="en-US" sz="2800" dirty="0" smtClean="0"/>
              <a:t>  les </a:t>
            </a:r>
            <a:r>
              <a:rPr lang="en-US" altLang="en-US" sz="2800" dirty="0" err="1" smtClean="0"/>
              <a:t>dades</a:t>
            </a:r>
            <a:r>
              <a:rPr lang="en-US" altLang="en-US" sz="2800" dirty="0" smtClean="0"/>
              <a:t> per </a:t>
            </a:r>
            <a:r>
              <a:rPr lang="en-US" altLang="en-US" sz="2800" u="sng" dirty="0" err="1" smtClean="0"/>
              <a:t>trobar</a:t>
            </a:r>
            <a:r>
              <a:rPr lang="en-US" altLang="en-US" sz="2800" dirty="0" smtClean="0"/>
              <a:t> </a:t>
            </a:r>
            <a:r>
              <a:rPr lang="en-US" altLang="en-US" sz="2800" dirty="0" err="1" smtClean="0"/>
              <a:t>els</a:t>
            </a:r>
            <a:r>
              <a:rPr lang="en-US" altLang="en-US" sz="2800" dirty="0" smtClean="0"/>
              <a:t> materials </a:t>
            </a:r>
            <a:r>
              <a:rPr lang="en-US" altLang="en-US" sz="2800" dirty="0" err="1" smtClean="0"/>
              <a:t>que</a:t>
            </a:r>
            <a:r>
              <a:rPr lang="en-US" altLang="en-US" sz="2800" dirty="0" smtClean="0"/>
              <a:t> </a:t>
            </a:r>
            <a:r>
              <a:rPr lang="en-US" altLang="en-US" sz="2800" dirty="0" err="1" smtClean="0"/>
              <a:t>es</a:t>
            </a:r>
            <a:r>
              <a:rPr lang="en-US" altLang="en-US" sz="2800" dirty="0" smtClean="0"/>
              <a:t> </a:t>
            </a:r>
            <a:r>
              <a:rPr lang="en-US" altLang="en-US" sz="2800" dirty="0" err="1" smtClean="0"/>
              <a:t>corresponen</a:t>
            </a:r>
            <a:r>
              <a:rPr lang="en-US" altLang="en-US" sz="2800" dirty="0" smtClean="0"/>
              <a:t> </a:t>
            </a:r>
            <a:r>
              <a:rPr lang="en-US" altLang="en-US" sz="2800" dirty="0" err="1" smtClean="0"/>
              <a:t>amb</a:t>
            </a:r>
            <a:r>
              <a:rPr lang="en-US" altLang="en-US" sz="2800" dirty="0" smtClean="0"/>
              <a:t> </a:t>
            </a:r>
            <a:r>
              <a:rPr lang="en-US" altLang="en-US" sz="2800" dirty="0" err="1" smtClean="0"/>
              <a:t>els</a:t>
            </a:r>
            <a:r>
              <a:rPr lang="en-US" altLang="en-US" sz="2800" dirty="0" smtClean="0"/>
              <a:t> </a:t>
            </a:r>
            <a:r>
              <a:rPr lang="en-US" altLang="en-US" sz="2800" dirty="0" err="1" smtClean="0"/>
              <a:t>criteris</a:t>
            </a:r>
            <a:r>
              <a:rPr lang="en-US" altLang="en-US" sz="2800" dirty="0" smtClean="0"/>
              <a:t> de </a:t>
            </a:r>
            <a:r>
              <a:rPr lang="en-US" altLang="en-US" sz="2800" dirty="0" err="1" smtClean="0"/>
              <a:t>cerca</a:t>
            </a:r>
            <a:r>
              <a:rPr lang="en-US" altLang="en-US" sz="2800" dirty="0" smtClean="0"/>
              <a:t> de </a:t>
            </a:r>
            <a:r>
              <a:rPr lang="en-US" altLang="en-US" sz="2800" dirty="0" err="1" smtClean="0"/>
              <a:t>l’usuari</a:t>
            </a:r>
            <a:r>
              <a:rPr lang="en-US" altLang="en-US" sz="2800" dirty="0" smtClean="0"/>
              <a:t> (per </a:t>
            </a:r>
            <a:r>
              <a:rPr lang="en-US" altLang="en-US" sz="2800" dirty="0" err="1" smtClean="0"/>
              <a:t>exemple</a:t>
            </a:r>
            <a:r>
              <a:rPr lang="en-US" altLang="en-US" sz="2800" dirty="0" smtClean="0"/>
              <a:t>, en el context </a:t>
            </a:r>
            <a:r>
              <a:rPr lang="en-US" altLang="en-US" sz="2800" dirty="0" err="1" smtClean="0"/>
              <a:t>d’una</a:t>
            </a:r>
            <a:r>
              <a:rPr lang="en-US" altLang="en-US" sz="2800" dirty="0" smtClean="0"/>
              <a:t> </a:t>
            </a:r>
            <a:r>
              <a:rPr lang="en-US" altLang="en-US" sz="2800" dirty="0" err="1" smtClean="0"/>
              <a:t>cerca</a:t>
            </a:r>
            <a:r>
              <a:rPr lang="en-US" altLang="en-US" sz="2800" dirty="0" smtClean="0"/>
              <a:t> de tots </a:t>
            </a:r>
            <a:r>
              <a:rPr lang="en-US" altLang="en-US" sz="2800" dirty="0" err="1" smtClean="0"/>
              <a:t>els</a:t>
            </a:r>
            <a:r>
              <a:rPr lang="en-US" altLang="en-US" sz="2800" dirty="0" smtClean="0"/>
              <a:t> documents </a:t>
            </a:r>
            <a:r>
              <a:rPr lang="en-US" altLang="en-US" sz="2800" dirty="0" err="1" smtClean="0"/>
              <a:t>sobre</a:t>
            </a:r>
            <a:r>
              <a:rPr lang="en-US" altLang="en-US" sz="2800" dirty="0" smtClean="0"/>
              <a:t> </a:t>
            </a:r>
            <a:r>
              <a:rPr lang="en-US" altLang="en-US" sz="2800" dirty="0" err="1" smtClean="0"/>
              <a:t>una</a:t>
            </a:r>
            <a:r>
              <a:rPr lang="en-US" altLang="en-US" sz="2800" dirty="0" smtClean="0"/>
              <a:t> </a:t>
            </a:r>
            <a:r>
              <a:rPr lang="en-US" altLang="en-US" sz="2800" dirty="0" err="1" smtClean="0"/>
              <a:t>determinada</a:t>
            </a:r>
            <a:r>
              <a:rPr lang="en-US" altLang="en-US" sz="2800" dirty="0" smtClean="0"/>
              <a:t> </a:t>
            </a:r>
            <a:r>
              <a:rPr lang="en-US" altLang="en-US" sz="2800" dirty="0" err="1" smtClean="0"/>
              <a:t>matèria</a:t>
            </a:r>
            <a:r>
              <a:rPr lang="en-US" altLang="en-US" sz="2800" dirty="0" smtClean="0"/>
              <a:t> ...)” </a:t>
            </a:r>
          </a:p>
          <a:p>
            <a:pPr eaLnBrk="1" hangingPunct="1">
              <a:spcBef>
                <a:spcPts val="600"/>
              </a:spcBef>
              <a:buClr>
                <a:srgbClr val="00B0F0"/>
              </a:buClr>
              <a:buNone/>
            </a:pPr>
            <a:endParaRPr lang="en-US" altLang="en-US" sz="2800" dirty="0" smtClean="0"/>
          </a:p>
          <a:p>
            <a:pPr>
              <a:buClr>
                <a:srgbClr val="00B0F0"/>
              </a:buClr>
              <a:buFont typeface="Courier New" pitchFamily="49" charset="0"/>
              <a:buChar char="o"/>
            </a:pPr>
            <a:r>
              <a:rPr lang="en-US" altLang="en-US" sz="2800" dirty="0" err="1" smtClean="0"/>
              <a:t>Exemple</a:t>
            </a:r>
            <a:r>
              <a:rPr lang="en-US" altLang="en-US" sz="2800" dirty="0" smtClean="0"/>
              <a:t>: </a:t>
            </a:r>
            <a:r>
              <a:rPr lang="ca-ES" sz="2800" dirty="0" smtClean="0">
                <a:solidFill>
                  <a:srgbClr val="00B0F0"/>
                </a:solidFill>
              </a:rPr>
              <a:t>Història de l’art </a:t>
            </a:r>
            <a:r>
              <a:rPr lang="en-US" sz="2800" dirty="0" smtClean="0"/>
              <a:t>de </a:t>
            </a:r>
            <a:r>
              <a:rPr lang="en-US" sz="2800" dirty="0" err="1" smtClean="0">
                <a:solidFill>
                  <a:srgbClr val="00B0F0"/>
                </a:solidFill>
              </a:rPr>
              <a:t>Gombrich</a:t>
            </a:r>
            <a:r>
              <a:rPr lang="en-US" altLang="en-US" sz="2800" dirty="0" smtClean="0">
                <a:solidFill>
                  <a:srgbClr val="00B0F0"/>
                </a:solidFill>
              </a:rPr>
              <a:t> </a:t>
            </a:r>
            <a:r>
              <a:rPr lang="en-US" altLang="en-US" sz="2800" dirty="0" smtClean="0"/>
              <a:t>– </a:t>
            </a:r>
            <a:r>
              <a:rPr lang="en-US" altLang="en-US" sz="2800" dirty="0" err="1" smtClean="0"/>
              <a:t>cercar</a:t>
            </a:r>
            <a:r>
              <a:rPr lang="en-US" altLang="en-US" sz="2800" dirty="0" smtClean="0"/>
              <a:t> </a:t>
            </a:r>
            <a:r>
              <a:rPr lang="en-US" altLang="en-US" sz="2800" dirty="0" err="1" smtClean="0"/>
              <a:t>i</a:t>
            </a:r>
            <a:r>
              <a:rPr lang="en-US" altLang="en-US" sz="2800" dirty="0" smtClean="0"/>
              <a:t> </a:t>
            </a:r>
            <a:r>
              <a:rPr lang="en-US" altLang="en-US" sz="2800" dirty="0" err="1" smtClean="0"/>
              <a:t>trobar</a:t>
            </a:r>
            <a:endParaRPr lang="en-US" altLang="en-US" sz="2800" dirty="0" smtClean="0"/>
          </a:p>
        </p:txBody>
      </p:sp>
      <p:pic>
        <p:nvPicPr>
          <p:cNvPr id="2" name="Pictur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848600" y="4191000"/>
            <a:ext cx="914400" cy="914400"/>
          </a:xfrm>
          <a:prstGeom prst="rect">
            <a:avLst/>
          </a:prstGeom>
        </p:spPr>
      </p:pic>
    </p:spTree>
    <p:extLst>
      <p:ext uri="{BB962C8B-B14F-4D97-AF65-F5344CB8AC3E}">
        <p14:creationId xmlns="" xmlns:p14="http://schemas.microsoft.com/office/powerpoint/2010/main" val="4126709387"/>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F4C9DAD1-172B-4523-A921-A0BA2C529D3E}" type="slidenum">
              <a:rPr lang="en-US" altLang="en-US" sz="1400"/>
              <a:pPr algn="r" eaLnBrk="1" hangingPunct="1">
                <a:spcBef>
                  <a:spcPct val="0"/>
                </a:spcBef>
                <a:buClrTx/>
                <a:buSzTx/>
                <a:buFontTx/>
                <a:buNone/>
              </a:pPr>
              <a:t>12</a:t>
            </a:fld>
            <a:endParaRPr lang="en-US" altLang="en-US" sz="1400" dirty="0"/>
          </a:p>
        </p:txBody>
      </p:sp>
      <p:sp>
        <p:nvSpPr>
          <p:cNvPr id="13315" name="Rectangle 2"/>
          <p:cNvSpPr>
            <a:spLocks noGrp="1" noChangeArrowheads="1"/>
          </p:cNvSpPr>
          <p:nvPr>
            <p:ph type="title" idx="4294967295"/>
          </p:nvPr>
        </p:nvSpPr>
        <p:spPr/>
        <p:txBody>
          <a:bodyPr/>
          <a:lstStyle/>
          <a:p>
            <a:r>
              <a:rPr lang="en-US" altLang="en-US" sz="3200" b="1" dirty="0" smtClean="0"/>
              <a:t>FRBR </a:t>
            </a:r>
            <a:r>
              <a:rPr lang="en-US" altLang="en-US" sz="3200" b="1" dirty="0" err="1" smtClean="0"/>
              <a:t>tasques</a:t>
            </a:r>
            <a:r>
              <a:rPr lang="en-US" altLang="en-US" sz="3200" b="1" dirty="0" smtClean="0"/>
              <a:t> de </a:t>
            </a:r>
            <a:r>
              <a:rPr lang="en-US" altLang="en-US" sz="3200" b="1" dirty="0" err="1" smtClean="0"/>
              <a:t>l’usuari</a:t>
            </a:r>
            <a:r>
              <a:rPr lang="en-US" altLang="en-US" sz="3200" b="1" dirty="0" smtClean="0"/>
              <a:t>–</a:t>
            </a:r>
            <a:br>
              <a:rPr lang="en-US" altLang="en-US" sz="3200" b="1" dirty="0" smtClean="0"/>
            </a:br>
            <a:r>
              <a:rPr lang="en-US" altLang="en-US" sz="3200" b="1" dirty="0" err="1" smtClean="0"/>
              <a:t>Identificar</a:t>
            </a:r>
            <a:endParaRPr lang="en-US" altLang="en-US" sz="3200" b="1" dirty="0" smtClean="0"/>
          </a:p>
        </p:txBody>
      </p:sp>
      <p:sp>
        <p:nvSpPr>
          <p:cNvPr id="13316" name="Rectangle 3"/>
          <p:cNvSpPr>
            <a:spLocks noGrp="1" noChangeArrowheads="1"/>
          </p:cNvSpPr>
          <p:nvPr>
            <p:ph type="body" idx="4294967295"/>
          </p:nvPr>
        </p:nvSpPr>
        <p:spPr>
          <a:xfrm>
            <a:off x="1066800" y="1600200"/>
            <a:ext cx="7315200" cy="5105400"/>
          </a:xfrm>
        </p:spPr>
        <p:txBody>
          <a:bodyPr/>
          <a:lstStyle/>
          <a:p>
            <a:pPr>
              <a:spcBef>
                <a:spcPts val="600"/>
              </a:spcBef>
              <a:buClr>
                <a:srgbClr val="00B0F0"/>
              </a:buClr>
              <a:buFont typeface="Courier New" pitchFamily="49" charset="0"/>
              <a:buChar char="o"/>
            </a:pPr>
            <a:r>
              <a:rPr lang="en-US" altLang="en-US" sz="2800" dirty="0" smtClean="0"/>
              <a:t>“</a:t>
            </a:r>
            <a:r>
              <a:rPr lang="en-US" altLang="en-US" sz="2800" dirty="0" err="1" smtClean="0"/>
              <a:t>utilitzant</a:t>
            </a:r>
            <a:r>
              <a:rPr lang="en-US" altLang="en-US" sz="2800" dirty="0" smtClean="0"/>
              <a:t>  les </a:t>
            </a:r>
            <a:r>
              <a:rPr lang="en-US" altLang="en-US" sz="2800" dirty="0" err="1" smtClean="0"/>
              <a:t>dades</a:t>
            </a:r>
            <a:r>
              <a:rPr lang="en-US" altLang="en-US" sz="2800" dirty="0" smtClean="0"/>
              <a:t> </a:t>
            </a:r>
            <a:r>
              <a:rPr lang="en-US" altLang="en-US" sz="2800" dirty="0" err="1" smtClean="0"/>
              <a:t>recuperades</a:t>
            </a:r>
            <a:r>
              <a:rPr lang="en-US" altLang="en-US" sz="2800" dirty="0" smtClean="0"/>
              <a:t> per </a:t>
            </a:r>
            <a:r>
              <a:rPr lang="en-US" altLang="en-US" sz="2800" u="sng" dirty="0" err="1" smtClean="0"/>
              <a:t>identificar</a:t>
            </a:r>
            <a:r>
              <a:rPr lang="en-US" altLang="en-US" sz="2800" dirty="0" smtClean="0"/>
              <a:t> </a:t>
            </a:r>
            <a:r>
              <a:rPr lang="en-US" altLang="en-US" sz="2800" dirty="0" err="1" smtClean="0"/>
              <a:t>una</a:t>
            </a:r>
            <a:r>
              <a:rPr lang="en-US" altLang="en-US" sz="2800" dirty="0" smtClean="0"/>
              <a:t> </a:t>
            </a:r>
            <a:r>
              <a:rPr lang="en-US" altLang="en-US" sz="2800" dirty="0" err="1" smtClean="0"/>
              <a:t>entitat</a:t>
            </a:r>
            <a:r>
              <a:rPr lang="en-US" altLang="en-US" sz="2800" dirty="0" smtClean="0"/>
              <a:t> (per </a:t>
            </a:r>
            <a:r>
              <a:rPr lang="en-US" altLang="en-US" sz="2800" dirty="0" err="1" smtClean="0"/>
              <a:t>exemple</a:t>
            </a:r>
            <a:r>
              <a:rPr lang="en-US" altLang="en-US" sz="2800" dirty="0" smtClean="0"/>
              <a:t>, per </a:t>
            </a:r>
            <a:r>
              <a:rPr lang="en-US" altLang="en-US" sz="2800" dirty="0" err="1" smtClean="0"/>
              <a:t>confirmar</a:t>
            </a:r>
            <a:r>
              <a:rPr lang="en-US" altLang="en-US" sz="2800" dirty="0" smtClean="0"/>
              <a:t> </a:t>
            </a:r>
            <a:r>
              <a:rPr lang="en-US" altLang="en-US" sz="2800" dirty="0" err="1" smtClean="0"/>
              <a:t>que</a:t>
            </a:r>
            <a:r>
              <a:rPr lang="en-US" altLang="en-US" sz="2800" dirty="0" smtClean="0"/>
              <a:t> el document </a:t>
            </a:r>
            <a:r>
              <a:rPr lang="en-US" altLang="en-US" sz="2800" dirty="0" err="1" smtClean="0"/>
              <a:t>descrit</a:t>
            </a:r>
            <a:r>
              <a:rPr lang="en-US" altLang="en-US" sz="2800" dirty="0" smtClean="0"/>
              <a:t> en el </a:t>
            </a:r>
            <a:r>
              <a:rPr lang="en-US" altLang="en-US" sz="2800" dirty="0" err="1" smtClean="0"/>
              <a:t>registre</a:t>
            </a:r>
            <a:r>
              <a:rPr lang="en-US" altLang="en-US" sz="2800" dirty="0" smtClean="0"/>
              <a:t> </a:t>
            </a:r>
            <a:r>
              <a:rPr lang="en-US" altLang="en-US" sz="2800" dirty="0" err="1" smtClean="0"/>
              <a:t>correspon</a:t>
            </a:r>
            <a:r>
              <a:rPr lang="en-US" altLang="en-US" sz="2800" dirty="0" smtClean="0"/>
              <a:t> al document </a:t>
            </a:r>
            <a:r>
              <a:rPr lang="en-US" altLang="en-US" sz="2800" dirty="0" err="1" smtClean="0"/>
              <a:t>cercat</a:t>
            </a:r>
            <a:r>
              <a:rPr lang="en-US" altLang="en-US" sz="2800" dirty="0" smtClean="0"/>
              <a:t> per </a:t>
            </a:r>
            <a:r>
              <a:rPr lang="en-US" altLang="en-US" sz="2800" dirty="0" err="1" smtClean="0"/>
              <a:t>l’usuari</a:t>
            </a:r>
            <a:r>
              <a:rPr lang="en-US" altLang="en-US" sz="2800" dirty="0" smtClean="0"/>
              <a:t>, o per </a:t>
            </a:r>
            <a:r>
              <a:rPr lang="en-US" altLang="en-US" sz="2800" dirty="0" err="1" smtClean="0"/>
              <a:t>distingir</a:t>
            </a:r>
            <a:r>
              <a:rPr lang="en-US" altLang="en-US" sz="2800" dirty="0" smtClean="0"/>
              <a:t> entre dos </a:t>
            </a:r>
            <a:r>
              <a:rPr lang="en-US" altLang="en-US" sz="2800" dirty="0" err="1" smtClean="0"/>
              <a:t>textos</a:t>
            </a:r>
            <a:r>
              <a:rPr lang="en-US" altLang="en-US" sz="2800" dirty="0" smtClean="0"/>
              <a:t> …)”</a:t>
            </a:r>
          </a:p>
          <a:p>
            <a:pPr lvl="1" eaLnBrk="1" hangingPunct="1">
              <a:buClr>
                <a:srgbClr val="00B0F0"/>
              </a:buClr>
              <a:buFont typeface="Arial" pitchFamily="34" charset="0"/>
              <a:buChar char="•"/>
            </a:pPr>
            <a:r>
              <a:rPr lang="en-US" altLang="en-US" i="1" dirty="0" err="1" smtClean="0"/>
              <a:t>Següent</a:t>
            </a:r>
            <a:r>
              <a:rPr lang="en-US" altLang="en-US" i="1" dirty="0" smtClean="0"/>
              <a:t> </a:t>
            </a:r>
            <a:r>
              <a:rPr lang="en-US" altLang="en-US" dirty="0" err="1" smtClean="0"/>
              <a:t>nivell</a:t>
            </a:r>
            <a:r>
              <a:rPr lang="en-US" altLang="en-US" dirty="0" smtClean="0"/>
              <a:t> de </a:t>
            </a:r>
            <a:r>
              <a:rPr lang="en-US" altLang="en-US" dirty="0" err="1" smtClean="0"/>
              <a:t>cerca</a:t>
            </a:r>
            <a:endParaRPr lang="en-US" altLang="en-US" dirty="0" smtClean="0"/>
          </a:p>
          <a:p>
            <a:pPr eaLnBrk="1" hangingPunct="1">
              <a:buClr>
                <a:srgbClr val="00B0F0"/>
              </a:buClr>
              <a:buFont typeface="Courier New" pitchFamily="49" charset="0"/>
              <a:buChar char="o"/>
            </a:pPr>
            <a:endParaRPr lang="en-US" altLang="en-US" sz="2800" dirty="0" smtClean="0"/>
          </a:p>
          <a:p>
            <a:pPr>
              <a:buClr>
                <a:srgbClr val="00B0F0"/>
              </a:buClr>
              <a:buFont typeface="Courier New" pitchFamily="49" charset="0"/>
              <a:buChar char="o"/>
            </a:pPr>
            <a:r>
              <a:rPr lang="en-US" altLang="en-US" sz="2800" dirty="0" err="1" smtClean="0"/>
              <a:t>Exemple</a:t>
            </a:r>
            <a:r>
              <a:rPr lang="en-US" altLang="en-US" sz="2800" dirty="0" smtClean="0"/>
              <a:t> </a:t>
            </a:r>
            <a:r>
              <a:rPr lang="en-US" altLang="en-US" sz="2800" dirty="0" err="1" smtClean="0"/>
              <a:t>pràctic</a:t>
            </a:r>
            <a:r>
              <a:rPr lang="en-US" altLang="en-US" sz="2800" dirty="0" smtClean="0"/>
              <a:t>: </a:t>
            </a:r>
            <a:r>
              <a:rPr lang="ca-ES" sz="2800" dirty="0" smtClean="0">
                <a:solidFill>
                  <a:srgbClr val="00B0F0"/>
                </a:solidFill>
              </a:rPr>
              <a:t>Història de l’art </a:t>
            </a:r>
            <a:r>
              <a:rPr lang="en-US" sz="2800" dirty="0" smtClean="0"/>
              <a:t>de </a:t>
            </a:r>
            <a:r>
              <a:rPr lang="en-US" sz="2800" dirty="0" err="1" smtClean="0">
                <a:solidFill>
                  <a:srgbClr val="00B0F0"/>
                </a:solidFill>
              </a:rPr>
              <a:t>Gombrich</a:t>
            </a:r>
            <a:r>
              <a:rPr lang="en-US" altLang="en-US" sz="2800" dirty="0" smtClean="0">
                <a:solidFill>
                  <a:srgbClr val="00B0F0"/>
                </a:solidFill>
              </a:rPr>
              <a:t> </a:t>
            </a:r>
            <a:r>
              <a:rPr lang="en-US" altLang="en-US" sz="2800" dirty="0" smtClean="0"/>
              <a:t>– </a:t>
            </a:r>
            <a:r>
              <a:rPr lang="en-US" altLang="en-US" sz="2800" dirty="0" err="1" smtClean="0"/>
              <a:t>identificar</a:t>
            </a:r>
            <a:r>
              <a:rPr lang="en-US" altLang="en-US" sz="2800" dirty="0" smtClean="0"/>
              <a:t> </a:t>
            </a:r>
            <a:r>
              <a:rPr lang="en-US" altLang="en-US" sz="2800" dirty="0" err="1" smtClean="0"/>
              <a:t>l’”obra</a:t>
            </a:r>
            <a:r>
              <a:rPr lang="en-US" altLang="en-US" sz="2800" dirty="0" smtClean="0"/>
              <a:t>”</a:t>
            </a:r>
          </a:p>
        </p:txBody>
      </p:sp>
      <p:sp>
        <p:nvSpPr>
          <p:cNvPr id="13317"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53C3CEB8-BE13-4121-A670-331EF03085A5}" type="slidenum">
              <a:rPr lang="en-US" altLang="en-US" sz="1400" smtClean="0"/>
              <a:pPr eaLnBrk="1" hangingPunct="1">
                <a:spcBef>
                  <a:spcPct val="0"/>
                </a:spcBef>
                <a:buClrTx/>
                <a:buSzTx/>
                <a:buFontTx/>
                <a:buNone/>
              </a:pPr>
              <a:t>12</a:t>
            </a:fld>
            <a:endParaRPr lang="en-US" altLang="en-US" sz="1400" dirty="0" smtClean="0"/>
          </a:p>
        </p:txBody>
      </p:sp>
      <p:pic>
        <p:nvPicPr>
          <p:cNvPr id="2" name="Pictur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164288" y="4005064"/>
            <a:ext cx="1188720" cy="890390"/>
          </a:xfrm>
          <a:prstGeom prst="rect">
            <a:avLst/>
          </a:prstGeom>
          <a:ln w="12700">
            <a:solidFill>
              <a:schemeClr val="tx1"/>
            </a:solidFill>
          </a:ln>
        </p:spPr>
      </p:pic>
    </p:spTree>
    <p:extLst>
      <p:ext uri="{BB962C8B-B14F-4D97-AF65-F5344CB8AC3E}">
        <p14:creationId xmlns="" xmlns:p14="http://schemas.microsoft.com/office/powerpoint/2010/main" val="3113878236"/>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A8456D16-F70F-4636-99B7-06A1E6CD2537}" type="slidenum">
              <a:rPr lang="en-US" altLang="en-US" sz="1400" smtClean="0"/>
              <a:pPr eaLnBrk="1" hangingPunct="1">
                <a:spcBef>
                  <a:spcPct val="0"/>
                </a:spcBef>
                <a:buClrTx/>
                <a:buSzTx/>
                <a:buFontTx/>
                <a:buNone/>
              </a:pPr>
              <a:t>13</a:t>
            </a:fld>
            <a:endParaRPr lang="en-US" altLang="en-US" sz="1400" dirty="0" smtClean="0"/>
          </a:p>
        </p:txBody>
      </p:sp>
      <p:sp>
        <p:nvSpPr>
          <p:cNvPr id="14339" name="Rectangle 2"/>
          <p:cNvSpPr>
            <a:spLocks noGrp="1" noChangeArrowheads="1"/>
          </p:cNvSpPr>
          <p:nvPr>
            <p:ph type="title"/>
          </p:nvPr>
        </p:nvSpPr>
        <p:spPr/>
        <p:txBody>
          <a:bodyPr/>
          <a:lstStyle/>
          <a:p>
            <a:r>
              <a:rPr lang="en-US" altLang="en-US" sz="3200" b="1" dirty="0" smtClean="0"/>
              <a:t>FRBR </a:t>
            </a:r>
            <a:r>
              <a:rPr lang="en-US" altLang="en-US" sz="3200" b="1" dirty="0" err="1" smtClean="0"/>
              <a:t>tasques</a:t>
            </a:r>
            <a:r>
              <a:rPr lang="en-US" altLang="en-US" sz="3200" b="1" dirty="0" smtClean="0"/>
              <a:t> de </a:t>
            </a:r>
            <a:r>
              <a:rPr lang="en-US" altLang="en-US" sz="3200" b="1" dirty="0" err="1" smtClean="0"/>
              <a:t>l’usuari</a:t>
            </a:r>
            <a:r>
              <a:rPr lang="en-US" altLang="en-US" sz="3200" b="1" dirty="0" smtClean="0"/>
              <a:t>–</a:t>
            </a:r>
            <a:br>
              <a:rPr lang="en-US" altLang="en-US" sz="3200" b="1" dirty="0" smtClean="0"/>
            </a:br>
            <a:r>
              <a:rPr lang="en-US" altLang="en-US" sz="3200" b="1" dirty="0" err="1" smtClean="0"/>
              <a:t>Seleccionar</a:t>
            </a:r>
            <a:endParaRPr lang="en-US" altLang="en-US" sz="3200" b="1" dirty="0" smtClean="0"/>
          </a:p>
        </p:txBody>
      </p:sp>
      <p:sp>
        <p:nvSpPr>
          <p:cNvPr id="14340" name="Rectangle 3"/>
          <p:cNvSpPr>
            <a:spLocks noGrp="1" noChangeArrowheads="1"/>
          </p:cNvSpPr>
          <p:nvPr>
            <p:ph type="body" idx="1"/>
          </p:nvPr>
        </p:nvSpPr>
        <p:spPr>
          <a:xfrm>
            <a:off x="1143000" y="1828800"/>
            <a:ext cx="7467600" cy="4572000"/>
          </a:xfrm>
        </p:spPr>
        <p:txBody>
          <a:bodyPr/>
          <a:lstStyle/>
          <a:p>
            <a:pPr>
              <a:buClr>
                <a:srgbClr val="00B0F0"/>
              </a:buClr>
              <a:buFont typeface="Courier New" pitchFamily="49" charset="0"/>
              <a:buChar char="o"/>
            </a:pPr>
            <a:r>
              <a:rPr lang="en-US" altLang="en-US" sz="2800" dirty="0" smtClean="0"/>
              <a:t>“</a:t>
            </a:r>
            <a:r>
              <a:rPr lang="en-US" altLang="en-US" sz="2800" dirty="0" err="1" smtClean="0"/>
              <a:t>utilitzant</a:t>
            </a:r>
            <a:r>
              <a:rPr lang="en-US" altLang="en-US" sz="2800" dirty="0" smtClean="0"/>
              <a:t>  les </a:t>
            </a:r>
            <a:r>
              <a:rPr lang="en-US" altLang="en-US" sz="2800" dirty="0" err="1" smtClean="0"/>
              <a:t>dades</a:t>
            </a:r>
            <a:r>
              <a:rPr lang="en-US" altLang="en-US" sz="2800" dirty="0" smtClean="0"/>
              <a:t> per </a:t>
            </a:r>
            <a:r>
              <a:rPr lang="en-US" altLang="en-US" sz="2800" u="sng" dirty="0" err="1" smtClean="0"/>
              <a:t>seleccionar</a:t>
            </a:r>
            <a:r>
              <a:rPr lang="en-US" altLang="en-US" sz="2800" dirty="0" smtClean="0"/>
              <a:t> </a:t>
            </a:r>
            <a:r>
              <a:rPr lang="en-US" altLang="en-US" sz="2800" dirty="0" err="1" smtClean="0"/>
              <a:t>una</a:t>
            </a:r>
            <a:r>
              <a:rPr lang="en-US" altLang="en-US" sz="2800" dirty="0" smtClean="0"/>
              <a:t> </a:t>
            </a:r>
            <a:r>
              <a:rPr lang="en-US" altLang="en-US" sz="2800" dirty="0" err="1" smtClean="0"/>
              <a:t>entitat</a:t>
            </a:r>
            <a:r>
              <a:rPr lang="en-US" altLang="en-US" sz="2800" dirty="0" smtClean="0"/>
              <a:t>  </a:t>
            </a:r>
            <a:r>
              <a:rPr lang="en-US" altLang="en-US" sz="2800" dirty="0" err="1" smtClean="0"/>
              <a:t>que</a:t>
            </a:r>
            <a:r>
              <a:rPr lang="en-US" altLang="en-US" sz="2800" dirty="0" smtClean="0"/>
              <a:t> </a:t>
            </a:r>
            <a:r>
              <a:rPr lang="en-US" altLang="en-US" sz="2800" dirty="0" err="1" smtClean="0"/>
              <a:t>és</a:t>
            </a:r>
            <a:r>
              <a:rPr lang="en-US" altLang="en-US" sz="2800" dirty="0" smtClean="0"/>
              <a:t> </a:t>
            </a:r>
            <a:r>
              <a:rPr lang="en-US" altLang="en-US" sz="2800" dirty="0" err="1" smtClean="0"/>
              <a:t>l’apropiada</a:t>
            </a:r>
            <a:r>
              <a:rPr lang="en-US" altLang="en-US" sz="2800" dirty="0" smtClean="0"/>
              <a:t> a les </a:t>
            </a:r>
            <a:r>
              <a:rPr lang="en-US" altLang="en-US" sz="2800" dirty="0" err="1" smtClean="0"/>
              <a:t>necessitats</a:t>
            </a:r>
            <a:r>
              <a:rPr lang="en-US" altLang="en-US" sz="2800" dirty="0" smtClean="0"/>
              <a:t> de </a:t>
            </a:r>
            <a:r>
              <a:rPr lang="en-US" altLang="en-US" sz="2800" dirty="0" err="1" smtClean="0"/>
              <a:t>l’usuari</a:t>
            </a:r>
            <a:r>
              <a:rPr lang="en-US" altLang="en-US" sz="2800" dirty="0" smtClean="0"/>
              <a:t> (per </a:t>
            </a:r>
            <a:r>
              <a:rPr lang="en-US" altLang="en-US" sz="2800" dirty="0" err="1" smtClean="0"/>
              <a:t>exemple</a:t>
            </a:r>
            <a:r>
              <a:rPr lang="en-US" altLang="en-US" sz="2800" dirty="0" smtClean="0"/>
              <a:t>, per </a:t>
            </a:r>
            <a:r>
              <a:rPr lang="en-US" altLang="en-US" sz="2800" dirty="0" err="1" smtClean="0"/>
              <a:t>seleccionar</a:t>
            </a:r>
            <a:r>
              <a:rPr lang="en-US" altLang="en-US" sz="2800" dirty="0" smtClean="0"/>
              <a:t> un text en </a:t>
            </a:r>
            <a:r>
              <a:rPr lang="en-US" altLang="en-US" sz="2800" dirty="0" err="1" smtClean="0"/>
              <a:t>una</a:t>
            </a:r>
            <a:r>
              <a:rPr lang="en-US" altLang="en-US" sz="2800" dirty="0" smtClean="0"/>
              <a:t> </a:t>
            </a:r>
            <a:r>
              <a:rPr lang="en-US" altLang="en-US" sz="2800" dirty="0" err="1" smtClean="0"/>
              <a:t>llengua</a:t>
            </a:r>
            <a:r>
              <a:rPr lang="en-US" altLang="en-US" sz="2800" dirty="0" smtClean="0"/>
              <a:t> </a:t>
            </a:r>
            <a:r>
              <a:rPr lang="en-US" altLang="en-US" sz="2800" dirty="0" err="1" smtClean="0"/>
              <a:t>que</a:t>
            </a:r>
            <a:r>
              <a:rPr lang="en-US" altLang="en-US" sz="2800" dirty="0" smtClean="0"/>
              <a:t> </a:t>
            </a:r>
            <a:r>
              <a:rPr lang="en-US" altLang="en-US" sz="2800" dirty="0" err="1" smtClean="0"/>
              <a:t>entengui</a:t>
            </a:r>
            <a:r>
              <a:rPr lang="en-US" altLang="en-US" sz="2800" dirty="0" smtClean="0"/>
              <a:t> </a:t>
            </a:r>
            <a:r>
              <a:rPr lang="en-US" altLang="en-US" sz="2800" dirty="0" err="1" smtClean="0"/>
              <a:t>l’usuari</a:t>
            </a:r>
            <a:r>
              <a:rPr lang="en-US" altLang="en-US" sz="2800" dirty="0" smtClean="0"/>
              <a:t> … )”</a:t>
            </a:r>
          </a:p>
          <a:p>
            <a:pPr eaLnBrk="1" hangingPunct="1">
              <a:spcBef>
                <a:spcPct val="0"/>
              </a:spcBef>
              <a:buClr>
                <a:srgbClr val="00B0F0"/>
              </a:buClr>
              <a:buFont typeface="Courier New" pitchFamily="49" charset="0"/>
              <a:buChar char="o"/>
            </a:pPr>
            <a:endParaRPr lang="en-US" altLang="en-US" sz="2800" dirty="0" smtClean="0"/>
          </a:p>
          <a:p>
            <a:pPr eaLnBrk="1" hangingPunct="1">
              <a:spcBef>
                <a:spcPct val="0"/>
              </a:spcBef>
              <a:buClr>
                <a:srgbClr val="00B0F0"/>
              </a:buClr>
              <a:buFont typeface="Courier New" pitchFamily="49" charset="0"/>
              <a:buChar char="o"/>
            </a:pPr>
            <a:endParaRPr lang="en-US" altLang="en-US" sz="2800" dirty="0" smtClean="0"/>
          </a:p>
          <a:p>
            <a:pPr eaLnBrk="1" hangingPunct="1">
              <a:spcBef>
                <a:spcPct val="0"/>
              </a:spcBef>
              <a:buClr>
                <a:srgbClr val="00B0F0"/>
              </a:buClr>
              <a:buFont typeface="Courier New" pitchFamily="49" charset="0"/>
              <a:buChar char="o"/>
            </a:pPr>
            <a:endParaRPr lang="en-US" altLang="en-US" sz="2800" dirty="0"/>
          </a:p>
          <a:p>
            <a:pPr>
              <a:spcBef>
                <a:spcPct val="0"/>
              </a:spcBef>
              <a:buClr>
                <a:srgbClr val="00B0F0"/>
              </a:buClr>
              <a:buFont typeface="Courier New" pitchFamily="49" charset="0"/>
              <a:buChar char="o"/>
            </a:pPr>
            <a:r>
              <a:rPr lang="en-US" altLang="en-US" sz="2800" dirty="0" err="1" smtClean="0"/>
              <a:t>Exemple</a:t>
            </a:r>
            <a:r>
              <a:rPr lang="en-US" altLang="en-US" sz="2800" dirty="0" smtClean="0"/>
              <a:t> </a:t>
            </a:r>
            <a:r>
              <a:rPr lang="en-US" altLang="en-US" sz="2800" dirty="0" err="1" smtClean="0"/>
              <a:t>pràctic</a:t>
            </a:r>
            <a:r>
              <a:rPr lang="en-US" altLang="en-US" sz="2800" dirty="0" smtClean="0"/>
              <a:t> : </a:t>
            </a:r>
            <a:r>
              <a:rPr lang="ca-ES" sz="2800" dirty="0" smtClean="0">
                <a:solidFill>
                  <a:srgbClr val="00B0F0"/>
                </a:solidFill>
              </a:rPr>
              <a:t>Història de l’art </a:t>
            </a:r>
            <a:r>
              <a:rPr lang="en-US" sz="2800" dirty="0" smtClean="0"/>
              <a:t>de </a:t>
            </a:r>
            <a:r>
              <a:rPr lang="en-US" sz="2800" dirty="0" err="1" smtClean="0">
                <a:solidFill>
                  <a:srgbClr val="00B0F0"/>
                </a:solidFill>
              </a:rPr>
              <a:t>Gombrich</a:t>
            </a:r>
            <a:r>
              <a:rPr lang="en-US" altLang="en-US" sz="2800" dirty="0" smtClean="0">
                <a:solidFill>
                  <a:srgbClr val="00B0F0"/>
                </a:solidFill>
              </a:rPr>
              <a:t> </a:t>
            </a:r>
            <a:r>
              <a:rPr lang="en-US" altLang="en-US" sz="2800" dirty="0" smtClean="0"/>
              <a:t>– </a:t>
            </a:r>
            <a:r>
              <a:rPr lang="en-US" altLang="en-US" sz="2800" dirty="0" err="1" smtClean="0"/>
              <a:t>seleccionar</a:t>
            </a:r>
            <a:r>
              <a:rPr lang="en-US" altLang="en-US" sz="2800" dirty="0" smtClean="0"/>
              <a:t> la ‘</a:t>
            </a:r>
            <a:r>
              <a:rPr lang="en-US" altLang="en-US" sz="2800" dirty="0" err="1" smtClean="0"/>
              <a:t>versió</a:t>
            </a:r>
            <a:r>
              <a:rPr lang="en-US" altLang="en-US" sz="2800" dirty="0" smtClean="0"/>
              <a:t>’</a:t>
            </a:r>
          </a:p>
        </p:txBody>
      </p:sp>
      <p:pic>
        <p:nvPicPr>
          <p:cNvPr id="2" name="Pictur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162800" y="3799327"/>
            <a:ext cx="1371600" cy="772673"/>
          </a:xfrm>
          <a:prstGeom prst="rect">
            <a:avLst/>
          </a:prstGeom>
          <a:ln w="12700">
            <a:solidFill>
              <a:schemeClr val="tx2"/>
            </a:solidFill>
          </a:ln>
        </p:spPr>
      </p:pic>
    </p:spTree>
    <p:extLst>
      <p:ext uri="{BB962C8B-B14F-4D97-AF65-F5344CB8AC3E}">
        <p14:creationId xmlns="" xmlns:p14="http://schemas.microsoft.com/office/powerpoint/2010/main" val="3540279977"/>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43EAB9F0-F7E4-4C4F-92D4-1B9DF755735E}" type="slidenum">
              <a:rPr lang="en-US" altLang="en-US" sz="1400"/>
              <a:pPr algn="r" eaLnBrk="1" hangingPunct="1">
                <a:spcBef>
                  <a:spcPct val="0"/>
                </a:spcBef>
                <a:buClrTx/>
                <a:buSzTx/>
                <a:buFontTx/>
                <a:buNone/>
              </a:pPr>
              <a:t>14</a:t>
            </a:fld>
            <a:endParaRPr lang="en-US" altLang="en-US" sz="1400" dirty="0"/>
          </a:p>
        </p:txBody>
      </p:sp>
      <p:sp>
        <p:nvSpPr>
          <p:cNvPr id="15363" name="Rectangle 2"/>
          <p:cNvSpPr>
            <a:spLocks noGrp="1" noChangeArrowheads="1"/>
          </p:cNvSpPr>
          <p:nvPr>
            <p:ph type="title" idx="4294967295"/>
          </p:nvPr>
        </p:nvSpPr>
        <p:spPr/>
        <p:txBody>
          <a:bodyPr/>
          <a:lstStyle/>
          <a:p>
            <a:r>
              <a:rPr lang="en-US" altLang="en-US" sz="3200" b="1" dirty="0" smtClean="0"/>
              <a:t>FRBR </a:t>
            </a:r>
            <a:r>
              <a:rPr lang="en-US" altLang="en-US" sz="3200" b="1" dirty="0" err="1" smtClean="0"/>
              <a:t>tasques</a:t>
            </a:r>
            <a:r>
              <a:rPr lang="en-US" altLang="en-US" sz="3200" b="1" dirty="0" smtClean="0"/>
              <a:t> de </a:t>
            </a:r>
            <a:r>
              <a:rPr lang="en-US" altLang="en-US" sz="3200" b="1" dirty="0" err="1" smtClean="0"/>
              <a:t>l’usuari</a:t>
            </a:r>
            <a:r>
              <a:rPr lang="en-US" altLang="en-US" sz="3200" b="1" dirty="0" smtClean="0"/>
              <a:t>–</a:t>
            </a:r>
            <a:r>
              <a:rPr lang="en-US" altLang="en-US" sz="2800" b="1" dirty="0" smtClean="0"/>
              <a:t/>
            </a:r>
            <a:br>
              <a:rPr lang="en-US" altLang="en-US" sz="2800" b="1" dirty="0" smtClean="0"/>
            </a:br>
            <a:r>
              <a:rPr lang="en-US" altLang="en-US" sz="3200" b="1" dirty="0" err="1" smtClean="0"/>
              <a:t>Obtenir</a:t>
            </a:r>
            <a:endParaRPr lang="en-US" altLang="en-US" sz="3200" b="1" dirty="0" smtClean="0"/>
          </a:p>
        </p:txBody>
      </p:sp>
      <p:sp>
        <p:nvSpPr>
          <p:cNvPr id="15364" name="Rectangle 3"/>
          <p:cNvSpPr>
            <a:spLocks noGrp="1" noChangeArrowheads="1"/>
          </p:cNvSpPr>
          <p:nvPr>
            <p:ph type="body" idx="4294967295"/>
          </p:nvPr>
        </p:nvSpPr>
        <p:spPr>
          <a:xfrm>
            <a:off x="1066800" y="1676401"/>
            <a:ext cx="7543800" cy="4800600"/>
          </a:xfrm>
        </p:spPr>
        <p:txBody>
          <a:bodyPr/>
          <a:lstStyle/>
          <a:p>
            <a:pPr>
              <a:spcBef>
                <a:spcPts val="600"/>
              </a:spcBef>
              <a:buClr>
                <a:srgbClr val="00B0F0"/>
              </a:buClr>
              <a:buFont typeface="Courier New" pitchFamily="49" charset="0"/>
              <a:buChar char="o"/>
            </a:pPr>
            <a:r>
              <a:rPr lang="en-US" altLang="en-US" sz="2800" dirty="0" smtClean="0"/>
              <a:t>“</a:t>
            </a:r>
            <a:r>
              <a:rPr lang="en-US" altLang="en-US" sz="2800" dirty="0" err="1" smtClean="0"/>
              <a:t>utilitzant</a:t>
            </a:r>
            <a:r>
              <a:rPr lang="en-US" altLang="en-US" sz="2800" dirty="0" smtClean="0"/>
              <a:t>  les </a:t>
            </a:r>
            <a:r>
              <a:rPr lang="en-US" altLang="en-US" sz="2800" dirty="0" err="1" smtClean="0"/>
              <a:t>dades</a:t>
            </a:r>
            <a:r>
              <a:rPr lang="en-US" altLang="en-US" sz="2800" dirty="0" smtClean="0"/>
              <a:t> per </a:t>
            </a:r>
            <a:r>
              <a:rPr lang="en-US" altLang="en-US" sz="2800" dirty="0" err="1" smtClean="0"/>
              <a:t>adquirir</a:t>
            </a:r>
            <a:r>
              <a:rPr lang="en-US" altLang="en-US" sz="2800" dirty="0" smtClean="0"/>
              <a:t> o </a:t>
            </a:r>
            <a:r>
              <a:rPr lang="en-US" altLang="en-US" sz="2800" u="sng" dirty="0" err="1" smtClean="0"/>
              <a:t>obtenir</a:t>
            </a:r>
            <a:r>
              <a:rPr lang="en-US" altLang="en-US" sz="2800" u="sng" dirty="0" smtClean="0"/>
              <a:t> </a:t>
            </a:r>
            <a:r>
              <a:rPr lang="en-US" altLang="en-US" sz="2800" dirty="0" smtClean="0"/>
              <a:t> </a:t>
            </a:r>
            <a:r>
              <a:rPr lang="en-US" altLang="en-US" sz="2800" dirty="0" err="1" smtClean="0"/>
              <a:t>accés</a:t>
            </a:r>
            <a:r>
              <a:rPr lang="en-US" altLang="en-US" sz="2800" dirty="0" smtClean="0"/>
              <a:t> a </a:t>
            </a:r>
            <a:r>
              <a:rPr lang="en-US" altLang="en-US" sz="2800" dirty="0" err="1" smtClean="0"/>
              <a:t>l’entitat</a:t>
            </a:r>
            <a:r>
              <a:rPr lang="en-US" altLang="en-US" sz="2800" dirty="0" smtClean="0"/>
              <a:t> </a:t>
            </a:r>
            <a:r>
              <a:rPr lang="en-US" altLang="en-US" sz="2800" dirty="0" err="1" smtClean="0"/>
              <a:t>descrita</a:t>
            </a:r>
            <a:r>
              <a:rPr lang="en-US" altLang="en-US" sz="2800" dirty="0" smtClean="0"/>
              <a:t> (per </a:t>
            </a:r>
            <a:r>
              <a:rPr lang="en-US" altLang="en-US" sz="2800" dirty="0" err="1" smtClean="0"/>
              <a:t>exemple</a:t>
            </a:r>
            <a:r>
              <a:rPr lang="en-US" altLang="en-US" sz="2800" dirty="0" smtClean="0"/>
              <a:t>, </a:t>
            </a:r>
            <a:r>
              <a:rPr lang="en-US" altLang="en-US" sz="2800" dirty="0" err="1" smtClean="0"/>
              <a:t>una</a:t>
            </a:r>
            <a:r>
              <a:rPr lang="en-US" altLang="en-US" sz="2800" dirty="0" smtClean="0"/>
              <a:t> </a:t>
            </a:r>
            <a:r>
              <a:rPr lang="en-US" altLang="en-US" sz="2800" dirty="0" err="1" smtClean="0"/>
              <a:t>ordre</a:t>
            </a:r>
            <a:r>
              <a:rPr lang="en-US" altLang="en-US" sz="2800" dirty="0" smtClean="0"/>
              <a:t> de </a:t>
            </a:r>
            <a:r>
              <a:rPr lang="en-US" altLang="en-US" sz="2800" dirty="0" err="1" smtClean="0"/>
              <a:t>compra</a:t>
            </a:r>
            <a:r>
              <a:rPr lang="en-US" altLang="en-US" sz="2800" dirty="0" smtClean="0"/>
              <a:t> </a:t>
            </a:r>
            <a:r>
              <a:rPr lang="en-US" altLang="en-US" sz="2800" dirty="0" err="1" smtClean="0"/>
              <a:t>d’una</a:t>
            </a:r>
            <a:r>
              <a:rPr lang="en-US" altLang="en-US" sz="2800" dirty="0" smtClean="0"/>
              <a:t> </a:t>
            </a:r>
            <a:r>
              <a:rPr lang="en-US" altLang="en-US" sz="2800" dirty="0" err="1" smtClean="0"/>
              <a:t>publicació</a:t>
            </a:r>
            <a:r>
              <a:rPr lang="en-US" altLang="en-US" sz="2800" dirty="0" smtClean="0"/>
              <a:t> … o </a:t>
            </a:r>
            <a:r>
              <a:rPr lang="en-US" altLang="en-US" sz="2800" dirty="0" err="1" smtClean="0"/>
              <a:t>accedir</a:t>
            </a:r>
            <a:r>
              <a:rPr lang="en-US" altLang="en-US" sz="2800" dirty="0" smtClean="0"/>
              <a:t> un document </a:t>
            </a:r>
            <a:r>
              <a:rPr lang="en-US" altLang="en-US" sz="2800" dirty="0" err="1" smtClean="0"/>
              <a:t>elèctronic</a:t>
            </a:r>
            <a:r>
              <a:rPr lang="en-US" altLang="en-US" sz="2800" dirty="0" smtClean="0"/>
              <a:t> en </a:t>
            </a:r>
            <a:r>
              <a:rPr lang="en-US" altLang="en-US" sz="2800" dirty="0" err="1" smtClean="0"/>
              <a:t>línia</a:t>
            </a:r>
            <a:r>
              <a:rPr lang="en-US" altLang="en-US" sz="2800" dirty="0" smtClean="0"/>
              <a:t> </a:t>
            </a:r>
            <a:r>
              <a:rPr lang="en-US" altLang="en-US" sz="2800" dirty="0" err="1" smtClean="0"/>
              <a:t>emmagatzemat</a:t>
            </a:r>
            <a:r>
              <a:rPr lang="en-US" altLang="en-US" sz="2800" dirty="0" smtClean="0"/>
              <a:t> en un </a:t>
            </a:r>
            <a:r>
              <a:rPr lang="en-US" altLang="en-US" sz="2800" dirty="0" err="1" smtClean="0"/>
              <a:t>ordinador</a:t>
            </a:r>
            <a:r>
              <a:rPr lang="en-US" altLang="en-US" sz="2800" dirty="0" smtClean="0"/>
              <a:t> </a:t>
            </a:r>
            <a:r>
              <a:rPr lang="en-US" altLang="en-US" sz="2800" dirty="0" err="1" smtClean="0"/>
              <a:t>remot</a:t>
            </a:r>
            <a:r>
              <a:rPr lang="en-US" altLang="en-US" sz="2800" dirty="0" smtClean="0"/>
              <a:t>).”</a:t>
            </a:r>
          </a:p>
          <a:p>
            <a:pPr eaLnBrk="1" hangingPunct="1">
              <a:spcBef>
                <a:spcPct val="0"/>
              </a:spcBef>
              <a:buClr>
                <a:srgbClr val="00B0F0"/>
              </a:buClr>
              <a:buFont typeface="Courier New" pitchFamily="49" charset="0"/>
              <a:buChar char="o"/>
            </a:pPr>
            <a:endParaRPr lang="en-US" altLang="en-US" sz="2800" dirty="0" smtClean="0"/>
          </a:p>
          <a:p>
            <a:pPr eaLnBrk="1" hangingPunct="1">
              <a:spcBef>
                <a:spcPct val="0"/>
              </a:spcBef>
              <a:buClr>
                <a:srgbClr val="00B0F0"/>
              </a:buClr>
              <a:buFont typeface="Courier New" pitchFamily="49" charset="0"/>
              <a:buChar char="o"/>
            </a:pPr>
            <a:endParaRPr lang="en-US" altLang="en-US" sz="2800" dirty="0" smtClean="0"/>
          </a:p>
          <a:p>
            <a:pPr>
              <a:spcBef>
                <a:spcPct val="0"/>
              </a:spcBef>
              <a:buClr>
                <a:srgbClr val="00B0F0"/>
              </a:buClr>
              <a:buFont typeface="Courier New" pitchFamily="49" charset="0"/>
              <a:buChar char="o"/>
            </a:pPr>
            <a:r>
              <a:rPr lang="en-US" altLang="en-US" sz="2800" dirty="0" err="1" smtClean="0"/>
              <a:t>Exemple</a:t>
            </a:r>
            <a:r>
              <a:rPr lang="en-US" altLang="en-US" sz="2800" dirty="0" smtClean="0"/>
              <a:t> </a:t>
            </a:r>
            <a:r>
              <a:rPr lang="en-US" altLang="en-US" sz="2800" dirty="0" err="1" smtClean="0"/>
              <a:t>pràctic</a:t>
            </a:r>
            <a:r>
              <a:rPr lang="en-US" altLang="en-US" sz="2800" dirty="0" smtClean="0"/>
              <a:t> : </a:t>
            </a:r>
            <a:r>
              <a:rPr lang="ca-ES" sz="2800" dirty="0" smtClean="0">
                <a:solidFill>
                  <a:srgbClr val="00B0F0"/>
                </a:solidFill>
              </a:rPr>
              <a:t>Història de l’art </a:t>
            </a:r>
            <a:r>
              <a:rPr lang="en-US" sz="2800" dirty="0" smtClean="0"/>
              <a:t>de </a:t>
            </a:r>
            <a:r>
              <a:rPr lang="en-US" sz="2800" dirty="0" err="1" smtClean="0">
                <a:solidFill>
                  <a:srgbClr val="00B0F0"/>
                </a:solidFill>
              </a:rPr>
              <a:t>Gombrich</a:t>
            </a:r>
            <a:r>
              <a:rPr lang="en-US" altLang="en-US" sz="2800" dirty="0" smtClean="0">
                <a:solidFill>
                  <a:srgbClr val="00B0F0"/>
                </a:solidFill>
              </a:rPr>
              <a:t> </a:t>
            </a:r>
            <a:r>
              <a:rPr lang="en-US" altLang="en-US" sz="2800" dirty="0" smtClean="0"/>
              <a:t>– </a:t>
            </a:r>
            <a:r>
              <a:rPr lang="en-US" altLang="en-US" sz="2800" dirty="0" err="1" smtClean="0"/>
              <a:t>obtenir</a:t>
            </a:r>
            <a:r>
              <a:rPr lang="en-US" altLang="en-US" sz="2800" dirty="0" smtClean="0"/>
              <a:t>/</a:t>
            </a:r>
            <a:r>
              <a:rPr lang="en-US" altLang="en-US" sz="2800" dirty="0" err="1" smtClean="0"/>
              <a:t>accedir</a:t>
            </a:r>
            <a:r>
              <a:rPr lang="en-US" altLang="en-US" sz="2800" dirty="0" smtClean="0"/>
              <a:t> la ‘</a:t>
            </a:r>
            <a:r>
              <a:rPr lang="en-US" altLang="en-US" sz="2800" dirty="0" err="1" smtClean="0"/>
              <a:t>versió</a:t>
            </a:r>
            <a:r>
              <a:rPr lang="en-US" altLang="en-US" sz="2800" dirty="0" smtClean="0"/>
              <a:t>’</a:t>
            </a:r>
          </a:p>
        </p:txBody>
      </p:sp>
      <p:sp>
        <p:nvSpPr>
          <p:cNvPr id="15365"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104F95A2-B77D-4516-BA47-FAA1BA2754CD}" type="slidenum">
              <a:rPr lang="en-US" altLang="en-US" sz="1400" smtClean="0"/>
              <a:pPr eaLnBrk="1" hangingPunct="1">
                <a:spcBef>
                  <a:spcPct val="0"/>
                </a:spcBef>
                <a:buClrTx/>
                <a:buSzTx/>
                <a:buFontTx/>
                <a:buNone/>
              </a:pPr>
              <a:t>14</a:t>
            </a:fld>
            <a:endParaRPr lang="en-US" altLang="en-US" sz="1400" dirty="0" smtClean="0"/>
          </a:p>
        </p:txBody>
      </p:sp>
      <p:pic>
        <p:nvPicPr>
          <p:cNvPr id="2" name="Pictur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164288" y="3789040"/>
            <a:ext cx="1371600" cy="943744"/>
          </a:xfrm>
          <a:prstGeom prst="rect">
            <a:avLst/>
          </a:prstGeom>
          <a:ln w="12700">
            <a:solidFill>
              <a:schemeClr val="tx2"/>
            </a:solidFill>
          </a:ln>
        </p:spPr>
      </p:pic>
    </p:spTree>
    <p:extLst>
      <p:ext uri="{BB962C8B-B14F-4D97-AF65-F5344CB8AC3E}">
        <p14:creationId xmlns="" xmlns:p14="http://schemas.microsoft.com/office/powerpoint/2010/main" val="197570467"/>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A9CF5410-B2F0-4CFF-A024-6F13FB381F33}" type="slidenum">
              <a:rPr lang="en-US" altLang="en-US" sz="1400" smtClean="0"/>
              <a:pPr eaLnBrk="1" hangingPunct="1">
                <a:spcBef>
                  <a:spcPct val="0"/>
                </a:spcBef>
                <a:buClrTx/>
                <a:buSzTx/>
                <a:buFontTx/>
                <a:buNone/>
              </a:pPr>
              <a:t>15</a:t>
            </a:fld>
            <a:endParaRPr lang="en-US" altLang="en-US" sz="1400" dirty="0" smtClean="0"/>
          </a:p>
        </p:txBody>
      </p:sp>
      <p:sp>
        <p:nvSpPr>
          <p:cNvPr id="16387" name="Rectangle 2"/>
          <p:cNvSpPr>
            <a:spLocks noGrp="1" noChangeArrowheads="1"/>
          </p:cNvSpPr>
          <p:nvPr>
            <p:ph type="title"/>
          </p:nvPr>
        </p:nvSpPr>
        <p:spPr/>
        <p:txBody>
          <a:bodyPr>
            <a:normAutofit/>
          </a:bodyPr>
          <a:lstStyle/>
          <a:p>
            <a:r>
              <a:rPr lang="en-US" altLang="en-US" sz="3200" b="1" dirty="0" err="1" smtClean="0"/>
              <a:t>Unitat</a:t>
            </a:r>
            <a:r>
              <a:rPr lang="en-US" altLang="en-US" sz="3200" b="1" dirty="0" smtClean="0"/>
              <a:t> 2: </a:t>
            </a:r>
            <a:r>
              <a:rPr lang="en-US" altLang="en-US" sz="3200" b="1" dirty="0" err="1" smtClean="0"/>
              <a:t>Presentació</a:t>
            </a:r>
            <a:r>
              <a:rPr lang="en-US" altLang="en-US" sz="3200" b="1" dirty="0" smtClean="0"/>
              <a:t> </a:t>
            </a:r>
            <a:r>
              <a:rPr lang="en-US" altLang="en-US" sz="3200" b="1" dirty="0" err="1" smtClean="0"/>
              <a:t>dels</a:t>
            </a:r>
            <a:r>
              <a:rPr lang="en-US" altLang="en-US" sz="3200" b="1" dirty="0" smtClean="0"/>
              <a:t> FRBR</a:t>
            </a:r>
          </a:p>
        </p:txBody>
      </p:sp>
      <p:sp>
        <p:nvSpPr>
          <p:cNvPr id="16388" name="Rectangle 3"/>
          <p:cNvSpPr>
            <a:spLocks noGrp="1" noChangeArrowheads="1"/>
          </p:cNvSpPr>
          <p:nvPr>
            <p:ph type="body" idx="1"/>
          </p:nvPr>
        </p:nvSpPr>
        <p:spPr>
          <a:xfrm>
            <a:off x="1295400" y="1827213"/>
            <a:ext cx="7391400" cy="4497387"/>
          </a:xfrm>
        </p:spPr>
        <p:txBody>
          <a:bodyPr/>
          <a:lstStyle/>
          <a:p>
            <a:r>
              <a:rPr lang="en-US" altLang="en-US" sz="2800" dirty="0" smtClean="0"/>
              <a:t>FRBR </a:t>
            </a:r>
            <a:r>
              <a:rPr lang="en-US" sz="2800" dirty="0" smtClean="0"/>
              <a:t>Model </a:t>
            </a:r>
            <a:r>
              <a:rPr lang="en-US" sz="2800" dirty="0" err="1" smtClean="0"/>
              <a:t>d’entitat-relació</a:t>
            </a:r>
            <a:r>
              <a:rPr lang="en-US" sz="2800" dirty="0" smtClean="0"/>
              <a:t> </a:t>
            </a:r>
          </a:p>
          <a:p>
            <a:r>
              <a:rPr lang="en-US" altLang="en-US" sz="2800" dirty="0" err="1" smtClean="0"/>
              <a:t>Descripció</a:t>
            </a:r>
            <a:r>
              <a:rPr lang="en-US" altLang="en-US" sz="2800" dirty="0" smtClean="0"/>
              <a:t> general de les </a:t>
            </a:r>
            <a:r>
              <a:rPr lang="en-US" altLang="en-US" sz="2800" dirty="0" err="1" smtClean="0"/>
              <a:t>entitats</a:t>
            </a:r>
            <a:r>
              <a:rPr lang="en-US" altLang="en-US" sz="2800" dirty="0" smtClean="0"/>
              <a:t> </a:t>
            </a:r>
            <a:r>
              <a:rPr lang="en-US" altLang="en-US" sz="2800" dirty="0" err="1" smtClean="0"/>
              <a:t>dels</a:t>
            </a:r>
            <a:r>
              <a:rPr lang="en-US" altLang="en-US" sz="2800" dirty="0" smtClean="0"/>
              <a:t> </a:t>
            </a:r>
            <a:r>
              <a:rPr lang="en-US" altLang="en-US" sz="2800" dirty="0" err="1" smtClean="0"/>
              <a:t>grups</a:t>
            </a:r>
            <a:r>
              <a:rPr lang="en-US" altLang="en-US" sz="2800" dirty="0" smtClean="0"/>
              <a:t> 1-3</a:t>
            </a:r>
          </a:p>
          <a:p>
            <a:pPr eaLnBrk="1" hangingPunct="1"/>
            <a:r>
              <a:rPr lang="en-US" altLang="en-US" sz="2800" dirty="0" err="1" smtClean="0"/>
              <a:t>Pensar</a:t>
            </a:r>
            <a:r>
              <a:rPr lang="en-US" altLang="en-US" sz="2800" dirty="0" smtClean="0"/>
              <a:t>  </a:t>
            </a:r>
            <a:r>
              <a:rPr lang="en-US" altLang="en-US" sz="2800" dirty="0" err="1" smtClean="0"/>
              <a:t>conceptualment</a:t>
            </a:r>
            <a:endParaRPr lang="en-US" altLang="en-US" sz="2800" dirty="0" smtClean="0"/>
          </a:p>
          <a:p>
            <a:r>
              <a:rPr lang="en-US" altLang="en-US" sz="2800" dirty="0" err="1" smtClean="0"/>
              <a:t>Entitats</a:t>
            </a:r>
            <a:r>
              <a:rPr lang="en-US" altLang="en-US" sz="2800" dirty="0" smtClean="0"/>
              <a:t> del </a:t>
            </a:r>
            <a:r>
              <a:rPr lang="en-US" altLang="en-US" sz="2800" dirty="0" err="1" smtClean="0"/>
              <a:t>Grup</a:t>
            </a:r>
            <a:r>
              <a:rPr lang="en-US" altLang="en-US" sz="2800" dirty="0" smtClean="0"/>
              <a:t> 1 -- </a:t>
            </a:r>
            <a:r>
              <a:rPr lang="en-US" altLang="en-US" sz="2800" dirty="0" err="1" smtClean="0"/>
              <a:t>Terminologia</a:t>
            </a:r>
            <a:endParaRPr lang="en-US" altLang="en-US" sz="2800" dirty="0" smtClean="0"/>
          </a:p>
          <a:p>
            <a:r>
              <a:rPr lang="en-US" altLang="en-US" sz="2800" dirty="0" smtClean="0"/>
              <a:t>Les </a:t>
            </a:r>
            <a:r>
              <a:rPr lang="en-US" altLang="en-US" sz="2800" dirty="0" err="1" smtClean="0"/>
              <a:t>entitats</a:t>
            </a:r>
            <a:r>
              <a:rPr lang="en-US" altLang="en-US" sz="2800" dirty="0" smtClean="0"/>
              <a:t> OEMI (WEMI Entities)</a:t>
            </a:r>
          </a:p>
          <a:p>
            <a:pPr eaLnBrk="1" hangingPunct="1"/>
            <a:r>
              <a:rPr lang="en-US" altLang="en-US" sz="2800" dirty="0" err="1" smtClean="0"/>
              <a:t>Els</a:t>
            </a:r>
            <a:r>
              <a:rPr lang="en-US" altLang="en-US" sz="2800" dirty="0" smtClean="0"/>
              <a:t> FRBR </a:t>
            </a:r>
            <a:r>
              <a:rPr lang="en-US" altLang="en-US" sz="2800" dirty="0" err="1" smtClean="0"/>
              <a:t>són</a:t>
            </a:r>
            <a:r>
              <a:rPr lang="en-US" altLang="en-US" sz="2800" dirty="0" smtClean="0"/>
              <a:t> </a:t>
            </a:r>
            <a:r>
              <a:rPr lang="en-US" altLang="en-US" sz="2800" dirty="0" err="1" smtClean="0"/>
              <a:t>realment</a:t>
            </a:r>
            <a:r>
              <a:rPr lang="en-US" altLang="en-US" sz="2800" dirty="0" smtClean="0"/>
              <a:t> nous?</a:t>
            </a:r>
          </a:p>
        </p:txBody>
      </p:sp>
    </p:spTree>
    <p:extLst>
      <p:ext uri="{BB962C8B-B14F-4D97-AF65-F5344CB8AC3E}">
        <p14:creationId xmlns="" xmlns:p14="http://schemas.microsoft.com/office/powerpoint/2010/main" val="2903015872"/>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A9CF5410-B2F0-4CFF-A024-6F13FB381F33}" type="slidenum">
              <a:rPr lang="en-US" altLang="en-US" sz="1400" smtClean="0"/>
              <a:pPr eaLnBrk="1" hangingPunct="1">
                <a:spcBef>
                  <a:spcPct val="0"/>
                </a:spcBef>
                <a:buClrTx/>
                <a:buSzTx/>
                <a:buFontTx/>
                <a:buNone/>
              </a:pPr>
              <a:t>16</a:t>
            </a:fld>
            <a:endParaRPr lang="en-US" altLang="en-US" sz="1400" dirty="0" smtClean="0"/>
          </a:p>
        </p:txBody>
      </p:sp>
      <p:sp>
        <p:nvSpPr>
          <p:cNvPr id="16387" name="Rectangle 2"/>
          <p:cNvSpPr>
            <a:spLocks noGrp="1" noChangeArrowheads="1"/>
          </p:cNvSpPr>
          <p:nvPr>
            <p:ph type="title"/>
          </p:nvPr>
        </p:nvSpPr>
        <p:spPr/>
        <p:txBody>
          <a:bodyPr/>
          <a:lstStyle/>
          <a:p>
            <a:r>
              <a:rPr lang="en-US" altLang="en-US" sz="3200" b="1" dirty="0" smtClean="0"/>
              <a:t>FRBR </a:t>
            </a:r>
            <a:r>
              <a:rPr lang="en-US" sz="3200" b="1" dirty="0" smtClean="0"/>
              <a:t>Model </a:t>
            </a:r>
            <a:r>
              <a:rPr lang="en-US" sz="3200" b="1" dirty="0" err="1" smtClean="0"/>
              <a:t>d’entitat-relació</a:t>
            </a:r>
            <a:r>
              <a:rPr lang="en-US" sz="3200" b="1" dirty="0" smtClean="0"/>
              <a:t> </a:t>
            </a:r>
          </a:p>
        </p:txBody>
      </p:sp>
      <p:sp>
        <p:nvSpPr>
          <p:cNvPr id="16388" name="Rectangle 3"/>
          <p:cNvSpPr>
            <a:spLocks noGrp="1" noChangeArrowheads="1"/>
          </p:cNvSpPr>
          <p:nvPr>
            <p:ph type="body" idx="1"/>
          </p:nvPr>
        </p:nvSpPr>
        <p:spPr>
          <a:xfrm>
            <a:off x="1066800" y="1827213"/>
            <a:ext cx="7772400" cy="4497387"/>
          </a:xfrm>
        </p:spPr>
        <p:txBody>
          <a:bodyPr/>
          <a:lstStyle/>
          <a:p>
            <a:pPr eaLnBrk="1" hangingPunct="1"/>
            <a:r>
              <a:rPr lang="en-US" altLang="en-US" sz="2800" dirty="0" err="1" smtClean="0">
                <a:solidFill>
                  <a:srgbClr val="00B0F0"/>
                </a:solidFill>
              </a:rPr>
              <a:t>Entitats</a:t>
            </a:r>
            <a:r>
              <a:rPr lang="en-US" altLang="en-US" sz="2800" dirty="0" smtClean="0"/>
              <a:t> (classes de </a:t>
            </a:r>
            <a:r>
              <a:rPr lang="en-US" altLang="en-US" sz="2800" dirty="0" err="1" smtClean="0"/>
              <a:t>coses</a:t>
            </a:r>
            <a:r>
              <a:rPr lang="en-US" altLang="en-US" sz="3200" dirty="0" smtClean="0"/>
              <a:t>)</a:t>
            </a:r>
          </a:p>
          <a:p>
            <a:pPr lvl="1" eaLnBrk="1" hangingPunct="1"/>
            <a:r>
              <a:rPr lang="en-US" altLang="en-US" sz="2400" dirty="0" err="1" smtClean="0"/>
              <a:t>Atributs</a:t>
            </a:r>
            <a:r>
              <a:rPr lang="en-US" altLang="en-US" sz="2400" dirty="0" smtClean="0"/>
              <a:t> (</a:t>
            </a:r>
            <a:r>
              <a:rPr lang="en-US" altLang="en-US" sz="2400" dirty="0" err="1" smtClean="0"/>
              <a:t>característiques</a:t>
            </a:r>
            <a:r>
              <a:rPr lang="en-US" altLang="en-US" sz="2400" dirty="0" smtClean="0"/>
              <a:t> de les </a:t>
            </a:r>
            <a:r>
              <a:rPr lang="en-US" altLang="en-US" sz="2400" dirty="0" err="1" smtClean="0"/>
              <a:t>entitats</a:t>
            </a:r>
            <a:r>
              <a:rPr lang="en-US" altLang="en-US" sz="2400" dirty="0" smtClean="0"/>
              <a:t>)</a:t>
            </a:r>
          </a:p>
          <a:p>
            <a:pPr lvl="1" eaLnBrk="1" hangingPunct="1"/>
            <a:r>
              <a:rPr lang="en-US" altLang="en-US" sz="2400" dirty="0" smtClean="0"/>
              <a:t>RDA en </a:t>
            </a:r>
            <a:r>
              <a:rPr lang="en-US" altLang="en-US" sz="2400" dirty="0" err="1" smtClean="0"/>
              <a:t>diu</a:t>
            </a:r>
            <a:r>
              <a:rPr lang="en-US" altLang="en-US" sz="2400" dirty="0" smtClean="0"/>
              <a:t> </a:t>
            </a:r>
            <a:r>
              <a:rPr lang="en-US" altLang="en-US" sz="2400" dirty="0" smtClean="0">
                <a:solidFill>
                  <a:srgbClr val="00B0F0"/>
                </a:solidFill>
              </a:rPr>
              <a:t>“elements”</a:t>
            </a:r>
            <a:endParaRPr lang="en-US" altLang="en-US" sz="2800" dirty="0" smtClean="0">
              <a:solidFill>
                <a:srgbClr val="00B0F0"/>
              </a:solidFill>
            </a:endParaRPr>
          </a:p>
          <a:p>
            <a:pPr eaLnBrk="1" hangingPunct="1"/>
            <a:r>
              <a:rPr lang="en-US" altLang="en-US" sz="2800" dirty="0" err="1" smtClean="0">
                <a:solidFill>
                  <a:srgbClr val="00B0F0"/>
                </a:solidFill>
              </a:rPr>
              <a:t>Relacions</a:t>
            </a:r>
            <a:r>
              <a:rPr lang="en-US" altLang="en-US" sz="2800" dirty="0" smtClean="0"/>
              <a:t> (</a:t>
            </a:r>
            <a:r>
              <a:rPr lang="en-US" altLang="en-US" sz="2800" dirty="0" err="1" smtClean="0"/>
              <a:t>associacions</a:t>
            </a:r>
            <a:r>
              <a:rPr lang="en-US" altLang="en-US" sz="2800" dirty="0" smtClean="0"/>
              <a:t> entre </a:t>
            </a:r>
            <a:r>
              <a:rPr lang="en-US" altLang="en-US" sz="2800" dirty="0" err="1" smtClean="0"/>
              <a:t>entitats</a:t>
            </a:r>
            <a:r>
              <a:rPr lang="en-US" altLang="en-US" sz="2800" dirty="0" smtClean="0"/>
              <a:t>)</a:t>
            </a:r>
          </a:p>
        </p:txBody>
      </p:sp>
    </p:spTree>
    <p:extLst>
      <p:ext uri="{BB962C8B-B14F-4D97-AF65-F5344CB8AC3E}">
        <p14:creationId xmlns="" xmlns:p14="http://schemas.microsoft.com/office/powerpoint/2010/main" val="3371125524"/>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FE239E3B-4050-4D63-85CC-1569C2BE47B2}" type="slidenum">
              <a:rPr lang="en-US" altLang="en-US" sz="1400" smtClean="0"/>
              <a:pPr eaLnBrk="1" hangingPunct="1">
                <a:spcBef>
                  <a:spcPct val="0"/>
                </a:spcBef>
                <a:buClrTx/>
                <a:buSzTx/>
                <a:buFontTx/>
                <a:buNone/>
              </a:pPr>
              <a:t>17</a:t>
            </a:fld>
            <a:endParaRPr lang="en-US" altLang="en-US" sz="1400" dirty="0" smtClean="0"/>
          </a:p>
        </p:txBody>
      </p:sp>
      <p:sp>
        <p:nvSpPr>
          <p:cNvPr id="17411" name="Rectangle 2"/>
          <p:cNvSpPr>
            <a:spLocks noGrp="1" noChangeArrowheads="1"/>
          </p:cNvSpPr>
          <p:nvPr>
            <p:ph type="title"/>
          </p:nvPr>
        </p:nvSpPr>
        <p:spPr/>
        <p:txBody>
          <a:bodyPr/>
          <a:lstStyle/>
          <a:p>
            <a:r>
              <a:rPr lang="en-US" altLang="en-US" sz="3200" b="1" dirty="0" err="1" smtClean="0"/>
              <a:t>Descripció</a:t>
            </a:r>
            <a:r>
              <a:rPr lang="en-US" altLang="en-US" sz="3200" b="1" dirty="0" smtClean="0"/>
              <a:t> general de les </a:t>
            </a:r>
            <a:r>
              <a:rPr lang="en-US" altLang="en-US" sz="3200" b="1" dirty="0" err="1" smtClean="0"/>
              <a:t>entitats</a:t>
            </a:r>
            <a:r>
              <a:rPr lang="en-US" altLang="en-US" sz="3200" b="1" dirty="0" smtClean="0"/>
              <a:t> </a:t>
            </a:r>
            <a:r>
              <a:rPr lang="en-US" altLang="en-US" sz="3200" b="1" dirty="0" err="1" smtClean="0"/>
              <a:t>dels</a:t>
            </a:r>
            <a:r>
              <a:rPr lang="en-US" altLang="en-US" sz="3200" b="1" dirty="0" smtClean="0"/>
              <a:t> </a:t>
            </a:r>
            <a:r>
              <a:rPr lang="en-US" altLang="en-US" sz="3200" b="1" dirty="0" err="1" smtClean="0"/>
              <a:t>grups</a:t>
            </a:r>
            <a:r>
              <a:rPr lang="en-US" altLang="en-US" sz="3200" b="1" dirty="0" smtClean="0"/>
              <a:t> 1-3</a:t>
            </a:r>
          </a:p>
        </p:txBody>
      </p:sp>
      <p:sp>
        <p:nvSpPr>
          <p:cNvPr id="17412" name="Rectangle 3"/>
          <p:cNvSpPr>
            <a:spLocks noGrp="1" noChangeArrowheads="1"/>
          </p:cNvSpPr>
          <p:nvPr>
            <p:ph type="body" idx="1"/>
          </p:nvPr>
        </p:nvSpPr>
        <p:spPr>
          <a:xfrm>
            <a:off x="1143000" y="1827213"/>
            <a:ext cx="7543800" cy="4497387"/>
          </a:xfrm>
        </p:spPr>
        <p:txBody>
          <a:bodyPr/>
          <a:lstStyle/>
          <a:p>
            <a:pPr eaLnBrk="1" hangingPunct="1">
              <a:buClr>
                <a:srgbClr val="00B0F0"/>
              </a:buClr>
              <a:buFont typeface="Courier New" pitchFamily="49" charset="0"/>
              <a:buChar char="o"/>
            </a:pPr>
            <a:r>
              <a:rPr lang="en-US" altLang="en-US" sz="2800" dirty="0" err="1" smtClean="0"/>
              <a:t>Grup</a:t>
            </a:r>
            <a:r>
              <a:rPr lang="en-US" altLang="en-US" sz="2800" dirty="0" smtClean="0"/>
              <a:t> 1 </a:t>
            </a:r>
            <a:r>
              <a:rPr lang="en-US" altLang="en-US" sz="2800" dirty="0" err="1" smtClean="0"/>
              <a:t>Entitats</a:t>
            </a:r>
            <a:r>
              <a:rPr lang="en-US" altLang="en-US" sz="2800" dirty="0" smtClean="0"/>
              <a:t> -- </a:t>
            </a:r>
            <a:r>
              <a:rPr lang="en-US" altLang="en-US" sz="2800" dirty="0" smtClean="0">
                <a:solidFill>
                  <a:srgbClr val="00B0F0"/>
                </a:solidFill>
              </a:rPr>
              <a:t>‘</a:t>
            </a:r>
            <a:r>
              <a:rPr lang="en-US" altLang="en-US" sz="2800" dirty="0" err="1" smtClean="0">
                <a:solidFill>
                  <a:srgbClr val="00B0F0"/>
                </a:solidFill>
              </a:rPr>
              <a:t>productes</a:t>
            </a:r>
            <a:r>
              <a:rPr lang="en-US" altLang="en-US" sz="2800" dirty="0" smtClean="0">
                <a:solidFill>
                  <a:srgbClr val="00B0F0"/>
                </a:solidFill>
              </a:rPr>
              <a:t>’</a:t>
            </a:r>
          </a:p>
          <a:p>
            <a:pPr lvl="1">
              <a:buClr>
                <a:srgbClr val="00B0F0"/>
              </a:buClr>
              <a:buFont typeface="Arial" pitchFamily="34" charset="0"/>
              <a:buChar char="•"/>
            </a:pPr>
            <a:r>
              <a:rPr lang="es-ES" dirty="0" smtClean="0"/>
              <a:t>obres, </a:t>
            </a:r>
            <a:r>
              <a:rPr lang="es-ES" dirty="0" err="1" smtClean="0"/>
              <a:t>expressions</a:t>
            </a:r>
            <a:r>
              <a:rPr lang="es-ES" dirty="0" smtClean="0"/>
              <a:t>, </a:t>
            </a:r>
            <a:r>
              <a:rPr lang="es-ES" dirty="0" err="1" smtClean="0"/>
              <a:t>manifestacions</a:t>
            </a:r>
            <a:r>
              <a:rPr lang="es-ES" dirty="0" smtClean="0"/>
              <a:t>, ítem</a:t>
            </a:r>
            <a:r>
              <a:rPr lang="en-US" altLang="en-US" dirty="0" smtClean="0"/>
              <a:t>s</a:t>
            </a:r>
          </a:p>
          <a:p>
            <a:pPr>
              <a:buClr>
                <a:srgbClr val="00B0F0"/>
              </a:buClr>
              <a:buFont typeface="Courier New" pitchFamily="49" charset="0"/>
              <a:buChar char="o"/>
            </a:pPr>
            <a:r>
              <a:rPr lang="en-US" altLang="en-US" sz="2800" dirty="0" err="1" smtClean="0"/>
              <a:t>Grup</a:t>
            </a:r>
            <a:r>
              <a:rPr lang="en-US" altLang="en-US" sz="2800" dirty="0" smtClean="0"/>
              <a:t> 2 </a:t>
            </a:r>
            <a:r>
              <a:rPr lang="en-US" altLang="en-US" sz="2800" dirty="0" err="1" smtClean="0"/>
              <a:t>Entitats</a:t>
            </a:r>
            <a:r>
              <a:rPr lang="en-US" altLang="en-US" sz="2800" dirty="0" smtClean="0"/>
              <a:t> -- </a:t>
            </a:r>
            <a:r>
              <a:rPr lang="en-US" altLang="en-US" sz="2800" dirty="0" smtClean="0">
                <a:solidFill>
                  <a:srgbClr val="00B0F0"/>
                </a:solidFill>
              </a:rPr>
              <a:t>‘</a:t>
            </a:r>
            <a:r>
              <a:rPr lang="en-US" altLang="en-US" sz="2800" dirty="0" err="1" smtClean="0">
                <a:solidFill>
                  <a:srgbClr val="00B0F0"/>
                </a:solidFill>
              </a:rPr>
              <a:t>productors</a:t>
            </a:r>
            <a:r>
              <a:rPr lang="en-US" altLang="en-US" sz="2800" dirty="0" smtClean="0">
                <a:solidFill>
                  <a:srgbClr val="00B0F0"/>
                </a:solidFill>
              </a:rPr>
              <a:t>’</a:t>
            </a:r>
          </a:p>
          <a:p>
            <a:pPr lvl="1" eaLnBrk="1" hangingPunct="1">
              <a:buClr>
                <a:srgbClr val="00B0F0"/>
              </a:buClr>
              <a:buFont typeface="Arial" pitchFamily="34" charset="0"/>
              <a:buChar char="•"/>
            </a:pPr>
            <a:r>
              <a:rPr lang="en-US" altLang="en-US" dirty="0" err="1" smtClean="0"/>
              <a:t>Persones</a:t>
            </a:r>
            <a:r>
              <a:rPr lang="en-US" altLang="en-US" dirty="0"/>
              <a:t>, </a:t>
            </a:r>
            <a:r>
              <a:rPr lang="en-US" altLang="en-US" dirty="0" err="1" smtClean="0"/>
              <a:t>entitats</a:t>
            </a:r>
            <a:r>
              <a:rPr lang="en-US" altLang="en-US" dirty="0" smtClean="0"/>
              <a:t> </a:t>
            </a:r>
            <a:r>
              <a:rPr lang="en-US" altLang="en-US" dirty="0" err="1" smtClean="0"/>
              <a:t>corporatives</a:t>
            </a:r>
            <a:r>
              <a:rPr lang="en-US" altLang="en-US" dirty="0" smtClean="0"/>
              <a:t>, </a:t>
            </a:r>
            <a:r>
              <a:rPr lang="en-US" altLang="en-US" dirty="0" err="1" smtClean="0"/>
              <a:t>famílies</a:t>
            </a:r>
            <a:endParaRPr lang="en-US" altLang="en-US" dirty="0"/>
          </a:p>
          <a:p>
            <a:pPr>
              <a:buClr>
                <a:srgbClr val="00B0F0"/>
              </a:buClr>
              <a:buFont typeface="Courier New" pitchFamily="49" charset="0"/>
              <a:buChar char="o"/>
            </a:pPr>
            <a:r>
              <a:rPr lang="en-US" altLang="en-US" sz="2800" dirty="0" err="1" smtClean="0"/>
              <a:t>Grup</a:t>
            </a:r>
            <a:r>
              <a:rPr lang="en-US" altLang="en-US" sz="2800" dirty="0" smtClean="0"/>
              <a:t> 3 </a:t>
            </a:r>
            <a:r>
              <a:rPr lang="en-US" altLang="en-US" sz="2800" dirty="0" err="1" smtClean="0"/>
              <a:t>Entitats</a:t>
            </a:r>
            <a:r>
              <a:rPr lang="en-US" altLang="en-US" sz="2800" dirty="0" smtClean="0"/>
              <a:t> – </a:t>
            </a:r>
            <a:r>
              <a:rPr lang="en-US" altLang="en-US" sz="2800" dirty="0" smtClean="0">
                <a:solidFill>
                  <a:srgbClr val="00B0F0"/>
                </a:solidFill>
              </a:rPr>
              <a:t>‘</a:t>
            </a:r>
            <a:r>
              <a:rPr lang="en-US" altLang="en-US" sz="2800" dirty="0" err="1" smtClean="0">
                <a:solidFill>
                  <a:srgbClr val="00B0F0"/>
                </a:solidFill>
              </a:rPr>
              <a:t>matèries</a:t>
            </a:r>
            <a:r>
              <a:rPr lang="en-US" altLang="en-US" sz="2800" dirty="0" smtClean="0">
                <a:solidFill>
                  <a:srgbClr val="00B0F0"/>
                </a:solidFill>
              </a:rPr>
              <a:t>’</a:t>
            </a:r>
          </a:p>
          <a:p>
            <a:pPr lvl="1">
              <a:buClr>
                <a:srgbClr val="00B0F0"/>
              </a:buClr>
              <a:buFont typeface="Arial" pitchFamily="34" charset="0"/>
              <a:buChar char="•"/>
            </a:pPr>
            <a:r>
              <a:rPr lang="en-US" altLang="en-US" dirty="0" err="1" smtClean="0"/>
              <a:t>concepte</a:t>
            </a:r>
            <a:r>
              <a:rPr lang="en-US" altLang="en-US" dirty="0" smtClean="0"/>
              <a:t>, </a:t>
            </a:r>
            <a:r>
              <a:rPr lang="en-US" altLang="en-US" dirty="0" err="1" smtClean="0"/>
              <a:t>objecte</a:t>
            </a:r>
            <a:r>
              <a:rPr lang="en-US" altLang="en-US" dirty="0" smtClean="0"/>
              <a:t>, </a:t>
            </a:r>
            <a:r>
              <a:rPr lang="en-US" altLang="en-US" dirty="0" err="1" smtClean="0"/>
              <a:t>esdeveniment</a:t>
            </a:r>
            <a:r>
              <a:rPr lang="en-US" altLang="en-US" dirty="0"/>
              <a:t>, </a:t>
            </a:r>
            <a:r>
              <a:rPr lang="en-US" altLang="en-US" dirty="0" err="1" smtClean="0"/>
              <a:t>lloc</a:t>
            </a:r>
            <a:r>
              <a:rPr lang="en-US" altLang="en-US" dirty="0" smtClean="0"/>
              <a:t>, </a:t>
            </a:r>
            <a:r>
              <a:rPr lang="en-US" altLang="en-US" dirty="0" err="1" smtClean="0"/>
              <a:t>més</a:t>
            </a:r>
            <a:r>
              <a:rPr lang="en-US" altLang="en-US" dirty="0" smtClean="0"/>
              <a:t> totes les </a:t>
            </a:r>
            <a:r>
              <a:rPr lang="en-US" altLang="en-US" dirty="0" err="1" smtClean="0"/>
              <a:t>entitats</a:t>
            </a:r>
            <a:r>
              <a:rPr lang="en-US" altLang="en-US" dirty="0" smtClean="0"/>
              <a:t> del </a:t>
            </a:r>
            <a:r>
              <a:rPr lang="en-US" altLang="en-US" dirty="0" err="1" smtClean="0"/>
              <a:t>grup</a:t>
            </a:r>
            <a:r>
              <a:rPr lang="en-US" altLang="en-US" dirty="0" smtClean="0"/>
              <a:t> 1 </a:t>
            </a:r>
            <a:r>
              <a:rPr lang="en-US" altLang="en-US" dirty="0" err="1" smtClean="0"/>
              <a:t>i</a:t>
            </a:r>
            <a:r>
              <a:rPr lang="en-US" altLang="en-US" dirty="0" smtClean="0"/>
              <a:t> 2 (</a:t>
            </a:r>
            <a:r>
              <a:rPr lang="en-US" altLang="en-US" dirty="0" err="1" smtClean="0"/>
              <a:t>matèries</a:t>
            </a:r>
            <a:r>
              <a:rPr lang="en-US" altLang="en-US" dirty="0" smtClean="0"/>
              <a:t>)</a:t>
            </a:r>
            <a:endParaRPr lang="en-US" altLang="en-US" dirty="0"/>
          </a:p>
        </p:txBody>
      </p:sp>
    </p:spTree>
    <p:extLst>
      <p:ext uri="{BB962C8B-B14F-4D97-AF65-F5344CB8AC3E}">
        <p14:creationId xmlns="" xmlns:p14="http://schemas.microsoft.com/office/powerpoint/2010/main" val="3460416130"/>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11078A3D-722D-4688-9797-14967BDACEFF}" type="slidenum">
              <a:rPr lang="en-US" altLang="en-US" sz="1400"/>
              <a:pPr algn="r" eaLnBrk="1" hangingPunct="1">
                <a:spcBef>
                  <a:spcPct val="0"/>
                </a:spcBef>
                <a:buClrTx/>
                <a:buSzTx/>
                <a:buFontTx/>
                <a:buNone/>
              </a:pPr>
              <a:t>18</a:t>
            </a:fld>
            <a:endParaRPr lang="en-US" altLang="en-US" sz="1400" dirty="0"/>
          </a:p>
        </p:txBody>
      </p:sp>
      <p:sp>
        <p:nvSpPr>
          <p:cNvPr id="18435" name="Rectangle 2"/>
          <p:cNvSpPr>
            <a:spLocks noGrp="1" noChangeArrowheads="1"/>
          </p:cNvSpPr>
          <p:nvPr>
            <p:ph type="title" idx="4294967295"/>
          </p:nvPr>
        </p:nvSpPr>
        <p:spPr/>
        <p:txBody>
          <a:bodyPr>
            <a:normAutofit/>
          </a:bodyPr>
          <a:lstStyle/>
          <a:p>
            <a:r>
              <a:rPr lang="en-US" altLang="en-US" sz="3200" b="1" dirty="0" err="1" smtClean="0"/>
              <a:t>Pensar</a:t>
            </a:r>
            <a:r>
              <a:rPr lang="en-US" altLang="en-US" sz="3200" b="1" dirty="0" smtClean="0"/>
              <a:t>  </a:t>
            </a:r>
            <a:r>
              <a:rPr lang="en-US" altLang="en-US" sz="3200" b="1" dirty="0" err="1" smtClean="0"/>
              <a:t>conceptualment</a:t>
            </a:r>
            <a:r>
              <a:rPr lang="en-US" altLang="en-US" sz="3200" b="1" dirty="0" smtClean="0"/>
              <a:t> –</a:t>
            </a:r>
            <a:br>
              <a:rPr lang="en-US" altLang="en-US" sz="3200" b="1" dirty="0" smtClean="0"/>
            </a:br>
            <a:r>
              <a:rPr lang="en-US" altLang="en-US" sz="3200" b="1" dirty="0" err="1" smtClean="0"/>
              <a:t>l’autèntic</a:t>
            </a:r>
            <a:r>
              <a:rPr lang="en-US" altLang="en-US" sz="3200" b="1" dirty="0" smtClean="0"/>
              <a:t> </a:t>
            </a:r>
            <a:r>
              <a:rPr lang="en-US" altLang="en-US" sz="3200" b="1" dirty="0" err="1" smtClean="0"/>
              <a:t>tema</a:t>
            </a:r>
            <a:r>
              <a:rPr lang="en-US" altLang="en-US" sz="3200" b="1" dirty="0" smtClean="0"/>
              <a:t> de </a:t>
            </a:r>
            <a:r>
              <a:rPr lang="en-US" altLang="en-US" sz="3200" b="1" dirty="0" err="1" smtClean="0"/>
              <a:t>què</a:t>
            </a:r>
            <a:r>
              <a:rPr lang="en-US" altLang="en-US" sz="3200" b="1" dirty="0" smtClean="0"/>
              <a:t> </a:t>
            </a:r>
            <a:r>
              <a:rPr lang="en-US" altLang="en-US" sz="3200" b="1" dirty="0" err="1" smtClean="0"/>
              <a:t>tracta</a:t>
            </a:r>
            <a:r>
              <a:rPr lang="en-US" altLang="en-US" sz="3200" b="1" dirty="0" smtClean="0"/>
              <a:t> </a:t>
            </a:r>
            <a:r>
              <a:rPr lang="en-US" altLang="en-US" sz="3200" b="1" dirty="0" err="1" smtClean="0"/>
              <a:t>aquest</a:t>
            </a:r>
            <a:r>
              <a:rPr lang="en-US" altLang="en-US" sz="3200" b="1" dirty="0" smtClean="0"/>
              <a:t> </a:t>
            </a:r>
            <a:r>
              <a:rPr lang="en-US" altLang="en-US" sz="3200" b="1" dirty="0" err="1" smtClean="0"/>
              <a:t>Mòdul</a:t>
            </a:r>
            <a:endParaRPr lang="en-US" altLang="en-US" sz="3200" b="1" dirty="0" smtClean="0"/>
          </a:p>
        </p:txBody>
      </p:sp>
      <p:sp>
        <p:nvSpPr>
          <p:cNvPr id="267268" name="Rectangle 3"/>
          <p:cNvSpPr>
            <a:spLocks noGrp="1" noChangeArrowheads="1"/>
          </p:cNvSpPr>
          <p:nvPr>
            <p:ph type="body" idx="4294967295"/>
          </p:nvPr>
        </p:nvSpPr>
        <p:spPr>
          <a:xfrm>
            <a:off x="838200" y="1752600"/>
            <a:ext cx="8153400" cy="4876800"/>
          </a:xfrm>
        </p:spPr>
        <p:txBody>
          <a:bodyPr>
            <a:normAutofit/>
          </a:bodyPr>
          <a:lstStyle/>
          <a:p>
            <a:pPr eaLnBrk="1" hangingPunct="1">
              <a:buClr>
                <a:srgbClr val="00B0F0"/>
              </a:buClr>
              <a:buFont typeface="Courier New" pitchFamily="49" charset="0"/>
              <a:buChar char="o"/>
            </a:pPr>
            <a:r>
              <a:rPr lang="en-US" altLang="en-US" sz="2800" dirty="0" err="1" smtClean="0"/>
              <a:t>Encara</a:t>
            </a:r>
            <a:r>
              <a:rPr lang="en-US" altLang="en-US" sz="2800" dirty="0" smtClean="0"/>
              <a:t> no </a:t>
            </a:r>
            <a:r>
              <a:rPr lang="en-US" altLang="en-US" sz="2800" dirty="0" err="1" smtClean="0"/>
              <a:t>ens</a:t>
            </a:r>
            <a:r>
              <a:rPr lang="en-US" altLang="en-US" sz="2800" dirty="0" smtClean="0"/>
              <a:t> hem de </a:t>
            </a:r>
            <a:r>
              <a:rPr lang="en-US" altLang="en-US" sz="2800" dirty="0" err="1" smtClean="0"/>
              <a:t>preocupar</a:t>
            </a:r>
            <a:r>
              <a:rPr lang="en-US" altLang="en-US" sz="2800" dirty="0" smtClean="0"/>
              <a:t> per com </a:t>
            </a:r>
            <a:r>
              <a:rPr lang="en-US" altLang="en-US" sz="2800" dirty="0" err="1" smtClean="0"/>
              <a:t>enregistrar</a:t>
            </a:r>
            <a:r>
              <a:rPr lang="en-US" altLang="en-US" sz="2800" dirty="0" smtClean="0"/>
              <a:t> </a:t>
            </a:r>
            <a:r>
              <a:rPr lang="en-US" altLang="en-US" sz="2800" dirty="0" err="1" smtClean="0"/>
              <a:t>els</a:t>
            </a:r>
            <a:r>
              <a:rPr lang="en-US" altLang="en-US" sz="2800" dirty="0" smtClean="0"/>
              <a:t> </a:t>
            </a:r>
            <a:r>
              <a:rPr lang="en-US" altLang="en-US" sz="2800" dirty="0" err="1" smtClean="0"/>
              <a:t>atributs</a:t>
            </a:r>
            <a:endParaRPr lang="en-US" altLang="en-US" sz="2800" dirty="0" smtClean="0"/>
          </a:p>
          <a:p>
            <a:pPr marL="627063" lvl="1" eaLnBrk="1" hangingPunct="1">
              <a:buClr>
                <a:srgbClr val="00B0F0"/>
              </a:buClr>
              <a:buFont typeface="Arial" pitchFamily="34" charset="0"/>
              <a:buChar char="•"/>
            </a:pPr>
            <a:r>
              <a:rPr lang="en-US" altLang="en-US" i="1" dirty="0" err="1" smtClean="0"/>
              <a:t>això</a:t>
            </a:r>
            <a:r>
              <a:rPr lang="en-US" altLang="en-US" i="1" dirty="0" smtClean="0"/>
              <a:t> </a:t>
            </a:r>
            <a:r>
              <a:rPr lang="en-US" altLang="en-US" dirty="0" err="1" smtClean="0"/>
              <a:t>és</a:t>
            </a:r>
            <a:r>
              <a:rPr lang="en-US" altLang="en-US" i="1" dirty="0" smtClean="0"/>
              <a:t> </a:t>
            </a:r>
            <a:r>
              <a:rPr lang="en-US" altLang="en-US" dirty="0" smtClean="0">
                <a:solidFill>
                  <a:srgbClr val="00B0F0"/>
                </a:solidFill>
              </a:rPr>
              <a:t>RDA</a:t>
            </a:r>
            <a:r>
              <a:rPr lang="en-US" altLang="en-US" dirty="0" smtClean="0"/>
              <a:t>, </a:t>
            </a:r>
            <a:r>
              <a:rPr lang="en-US" altLang="en-US" dirty="0" err="1" smtClean="0"/>
              <a:t>i</a:t>
            </a:r>
            <a:r>
              <a:rPr lang="en-US" altLang="en-US" dirty="0" smtClean="0"/>
              <a:t> ho </a:t>
            </a:r>
            <a:r>
              <a:rPr lang="en-US" altLang="en-US" dirty="0" err="1" smtClean="0"/>
              <a:t>veurem</a:t>
            </a:r>
            <a:r>
              <a:rPr lang="en-US" altLang="en-US" dirty="0" smtClean="0"/>
              <a:t> </a:t>
            </a:r>
            <a:r>
              <a:rPr lang="en-US" altLang="en-US" dirty="0" err="1" smtClean="0"/>
              <a:t>després</a:t>
            </a:r>
            <a:endParaRPr lang="en-US" altLang="en-US" dirty="0" smtClean="0"/>
          </a:p>
          <a:p>
            <a:pPr marL="627063" lvl="1" eaLnBrk="1" hangingPunct="1">
              <a:buClr>
                <a:srgbClr val="00B0F0"/>
              </a:buClr>
              <a:buFont typeface="Courier New" pitchFamily="49" charset="0"/>
              <a:buChar char="o"/>
            </a:pPr>
            <a:endParaRPr lang="en-US" altLang="en-US" dirty="0" smtClean="0"/>
          </a:p>
          <a:p>
            <a:pPr>
              <a:spcBef>
                <a:spcPts val="600"/>
              </a:spcBef>
              <a:buClr>
                <a:srgbClr val="00B0F0"/>
              </a:buClr>
              <a:buFont typeface="Courier New" pitchFamily="49" charset="0"/>
              <a:buChar char="o"/>
            </a:pPr>
            <a:r>
              <a:rPr lang="en-US" altLang="en-US" sz="2800" dirty="0" smtClean="0"/>
              <a:t>FRBR </a:t>
            </a:r>
            <a:r>
              <a:rPr lang="en-US" altLang="en-US" sz="2800" dirty="0" err="1" smtClean="0"/>
              <a:t>significa</a:t>
            </a:r>
            <a:r>
              <a:rPr lang="en-US" altLang="en-US" sz="2800" dirty="0" smtClean="0"/>
              <a:t> </a:t>
            </a:r>
            <a:r>
              <a:rPr lang="en-US" altLang="en-US" sz="2800" dirty="0" err="1" smtClean="0"/>
              <a:t>pensar</a:t>
            </a:r>
            <a:r>
              <a:rPr lang="en-US" altLang="en-US" sz="2800" dirty="0" smtClean="0"/>
              <a:t> </a:t>
            </a:r>
            <a:r>
              <a:rPr lang="en-US" altLang="en-US" sz="2800" i="1" dirty="0" err="1" smtClean="0">
                <a:solidFill>
                  <a:srgbClr val="00B0F0"/>
                </a:solidFill>
              </a:rPr>
              <a:t>conceptualment</a:t>
            </a:r>
            <a:r>
              <a:rPr lang="en-US" altLang="en-US" sz="2800" i="1" dirty="0" smtClean="0">
                <a:solidFill>
                  <a:schemeClr val="tx2"/>
                </a:solidFill>
              </a:rPr>
              <a:t> </a:t>
            </a:r>
            <a:r>
              <a:rPr lang="en-US" altLang="en-US" sz="2800" dirty="0" err="1" smtClean="0"/>
              <a:t>sobre</a:t>
            </a:r>
            <a:endParaRPr lang="en-US" altLang="en-US" sz="2800" dirty="0" smtClean="0"/>
          </a:p>
          <a:p>
            <a:pPr marL="627063" lvl="1" eaLnBrk="1" hangingPunct="1">
              <a:buClr>
                <a:srgbClr val="00B0F0"/>
              </a:buClr>
              <a:buFont typeface="Arial" pitchFamily="34" charset="0"/>
              <a:buChar char="•"/>
            </a:pPr>
            <a:r>
              <a:rPr lang="en-US" altLang="en-US" dirty="0" smtClean="0"/>
              <a:t>les </a:t>
            </a:r>
            <a:r>
              <a:rPr lang="en-US" altLang="en-US" dirty="0" err="1" smtClean="0">
                <a:solidFill>
                  <a:srgbClr val="00B0F0"/>
                </a:solidFill>
              </a:rPr>
              <a:t>coses</a:t>
            </a:r>
            <a:r>
              <a:rPr lang="en-US" altLang="en-US" dirty="0" smtClean="0"/>
              <a:t> </a:t>
            </a:r>
            <a:r>
              <a:rPr lang="en-US" altLang="en-US" dirty="0" err="1" smtClean="0"/>
              <a:t>que</a:t>
            </a:r>
            <a:r>
              <a:rPr lang="en-US" altLang="en-US" dirty="0" smtClean="0"/>
              <a:t> </a:t>
            </a:r>
            <a:r>
              <a:rPr lang="en-US" altLang="en-US" dirty="0" err="1" smtClean="0"/>
              <a:t>cataloguem</a:t>
            </a:r>
            <a:endParaRPr lang="en-US" altLang="en-US" dirty="0" smtClean="0"/>
          </a:p>
          <a:p>
            <a:pPr marL="911225" lvl="2">
              <a:buClr>
                <a:srgbClr val="00B0F0"/>
              </a:buClr>
              <a:buFont typeface="Courier New" pitchFamily="49" charset="0"/>
              <a:buChar char="o"/>
            </a:pPr>
            <a:r>
              <a:rPr lang="en-US" altLang="en-US" dirty="0" err="1" smtClean="0"/>
              <a:t>els</a:t>
            </a:r>
            <a:r>
              <a:rPr lang="en-US" altLang="en-US" dirty="0" smtClean="0"/>
              <a:t> ‘</a:t>
            </a:r>
            <a:r>
              <a:rPr lang="en-US" altLang="en-US" dirty="0" err="1" smtClean="0"/>
              <a:t>productes</a:t>
            </a:r>
            <a:r>
              <a:rPr lang="en-US" altLang="en-US" dirty="0" smtClean="0"/>
              <a:t>’ -- </a:t>
            </a:r>
            <a:r>
              <a:rPr lang="en-US" altLang="en-US" dirty="0" err="1" smtClean="0"/>
              <a:t>Entitats</a:t>
            </a:r>
            <a:r>
              <a:rPr lang="en-US" altLang="en-US" dirty="0" smtClean="0"/>
              <a:t> del </a:t>
            </a:r>
            <a:r>
              <a:rPr lang="en-US" altLang="en-US" dirty="0" err="1" smtClean="0"/>
              <a:t>grup</a:t>
            </a:r>
            <a:r>
              <a:rPr lang="en-US" altLang="en-US" dirty="0" smtClean="0"/>
              <a:t> 1</a:t>
            </a:r>
          </a:p>
          <a:p>
            <a:pPr marL="627063" lvl="1">
              <a:buClr>
                <a:srgbClr val="00B0F0"/>
              </a:buClr>
              <a:buFont typeface="Arial" pitchFamily="34" charset="0"/>
              <a:buChar char="•"/>
            </a:pPr>
            <a:r>
              <a:rPr lang="en-US" altLang="en-US" dirty="0" err="1" smtClean="0"/>
              <a:t>els</a:t>
            </a:r>
            <a:r>
              <a:rPr lang="en-US" altLang="en-US" dirty="0" smtClean="0"/>
              <a:t> </a:t>
            </a:r>
            <a:r>
              <a:rPr lang="en-US" altLang="en-US" dirty="0" err="1" smtClean="0">
                <a:solidFill>
                  <a:srgbClr val="00B0F0"/>
                </a:solidFill>
              </a:rPr>
              <a:t>creadors</a:t>
            </a:r>
            <a:r>
              <a:rPr lang="en-US" altLang="en-US" dirty="0" smtClean="0">
                <a:solidFill>
                  <a:schemeClr val="tx2"/>
                </a:solidFill>
              </a:rPr>
              <a:t> </a:t>
            </a:r>
            <a:r>
              <a:rPr lang="en-US" altLang="en-US" dirty="0" smtClean="0">
                <a:solidFill>
                  <a:srgbClr val="00B0F0"/>
                </a:solidFill>
              </a:rPr>
              <a:t>de</a:t>
            </a:r>
            <a:r>
              <a:rPr lang="en-US" altLang="en-US" dirty="0" smtClean="0"/>
              <a:t> </a:t>
            </a:r>
            <a:r>
              <a:rPr lang="en-US" altLang="en-US" dirty="0" err="1" smtClean="0"/>
              <a:t>i</a:t>
            </a:r>
            <a:r>
              <a:rPr lang="en-US" altLang="en-US" dirty="0" smtClean="0"/>
              <a:t> </a:t>
            </a:r>
            <a:r>
              <a:rPr lang="en-US" altLang="en-US" dirty="0" err="1" smtClean="0">
                <a:solidFill>
                  <a:srgbClr val="00B0F0"/>
                </a:solidFill>
              </a:rPr>
              <a:t>contribuïdors</a:t>
            </a:r>
            <a:r>
              <a:rPr lang="en-US" altLang="en-US" dirty="0" smtClean="0"/>
              <a:t> </a:t>
            </a:r>
            <a:r>
              <a:rPr lang="en-US" altLang="en-US" dirty="0" smtClean="0">
                <a:solidFill>
                  <a:srgbClr val="00B0F0"/>
                </a:solidFill>
              </a:rPr>
              <a:t>de </a:t>
            </a:r>
            <a:r>
              <a:rPr lang="en-US" altLang="en-US" dirty="0" err="1" smtClean="0"/>
              <a:t>aquestes</a:t>
            </a:r>
            <a:r>
              <a:rPr lang="en-US" altLang="en-US" dirty="0" smtClean="0"/>
              <a:t> </a:t>
            </a:r>
            <a:r>
              <a:rPr lang="en-US" altLang="en-US" dirty="0" err="1" smtClean="0"/>
              <a:t>coses</a:t>
            </a:r>
            <a:endParaRPr lang="en-US" altLang="en-US" dirty="0" smtClean="0"/>
          </a:p>
          <a:p>
            <a:pPr marL="911225" lvl="2">
              <a:buClr>
                <a:srgbClr val="00B0F0"/>
              </a:buClr>
              <a:buFont typeface="Courier New" pitchFamily="49" charset="0"/>
              <a:buChar char="o"/>
            </a:pPr>
            <a:r>
              <a:rPr lang="en-US" altLang="en-US" dirty="0" err="1" smtClean="0"/>
              <a:t>els</a:t>
            </a:r>
            <a:r>
              <a:rPr lang="en-US" altLang="en-US" dirty="0" smtClean="0"/>
              <a:t> ‘</a:t>
            </a:r>
            <a:r>
              <a:rPr lang="en-US" altLang="en-US" dirty="0" err="1" smtClean="0"/>
              <a:t>productors</a:t>
            </a:r>
            <a:r>
              <a:rPr lang="en-US" altLang="en-US" dirty="0" smtClean="0"/>
              <a:t>’ – </a:t>
            </a:r>
            <a:r>
              <a:rPr lang="en-US" altLang="en-US" dirty="0" err="1" smtClean="0"/>
              <a:t>Entitats</a:t>
            </a:r>
            <a:r>
              <a:rPr lang="en-US" altLang="en-US" dirty="0" smtClean="0"/>
              <a:t> del </a:t>
            </a:r>
            <a:r>
              <a:rPr lang="en-US" altLang="en-US" dirty="0" err="1" smtClean="0"/>
              <a:t>grup</a:t>
            </a:r>
            <a:r>
              <a:rPr lang="en-US" altLang="en-US" dirty="0" smtClean="0"/>
              <a:t> 2</a:t>
            </a:r>
          </a:p>
          <a:p>
            <a:pPr marL="627063" lvl="1" eaLnBrk="1" hangingPunct="1">
              <a:buNone/>
            </a:pPr>
            <a:endParaRPr lang="en-US" altLang="en-US" dirty="0" smtClean="0"/>
          </a:p>
          <a:p>
            <a:pPr marL="627063" lvl="1" eaLnBrk="1" hangingPunct="1">
              <a:buNone/>
            </a:pPr>
            <a:endParaRPr lang="en-US" altLang="en-US" dirty="0" smtClean="0"/>
          </a:p>
        </p:txBody>
      </p:sp>
      <p:sp>
        <p:nvSpPr>
          <p:cNvPr id="18437"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2ABD277E-36C5-4B37-9460-369CA5998B02}" type="slidenum">
              <a:rPr lang="en-US" altLang="en-US" sz="1400" smtClean="0"/>
              <a:pPr eaLnBrk="1" hangingPunct="1">
                <a:spcBef>
                  <a:spcPct val="0"/>
                </a:spcBef>
                <a:buClrTx/>
                <a:buSzTx/>
                <a:buFontTx/>
                <a:buNone/>
              </a:pPr>
              <a:t>18</a:t>
            </a:fld>
            <a:endParaRPr lang="en-US" altLang="en-US" sz="1400" dirty="0" smtClean="0"/>
          </a:p>
        </p:txBody>
      </p:sp>
    </p:spTree>
    <p:extLst>
      <p:ext uri="{BB962C8B-B14F-4D97-AF65-F5344CB8AC3E}">
        <p14:creationId xmlns="" xmlns:p14="http://schemas.microsoft.com/office/powerpoint/2010/main" val="325311796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6726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7268">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67268">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7268">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7268">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7268">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726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4DD1AE45-C583-4CDD-82FA-EFD3BB97C6FE}" type="slidenum">
              <a:rPr lang="en-US" altLang="en-US" sz="1400"/>
              <a:pPr algn="r" eaLnBrk="1" hangingPunct="1">
                <a:spcBef>
                  <a:spcPct val="0"/>
                </a:spcBef>
                <a:buClrTx/>
                <a:buSzTx/>
                <a:buFontTx/>
                <a:buNone/>
              </a:pPr>
              <a:t>19</a:t>
            </a:fld>
            <a:endParaRPr lang="en-US" altLang="en-US" sz="1400" dirty="0"/>
          </a:p>
        </p:txBody>
      </p:sp>
      <p:sp>
        <p:nvSpPr>
          <p:cNvPr id="19459" name="Rectangle 2"/>
          <p:cNvSpPr>
            <a:spLocks noGrp="1" noChangeArrowheads="1"/>
          </p:cNvSpPr>
          <p:nvPr>
            <p:ph type="title" idx="4294967295"/>
          </p:nvPr>
        </p:nvSpPr>
        <p:spPr/>
        <p:txBody>
          <a:bodyPr/>
          <a:lstStyle/>
          <a:p>
            <a:pPr algn="ctr" eaLnBrk="1" hangingPunct="1"/>
            <a:r>
              <a:rPr lang="en-US" altLang="en-US" sz="3200" b="1" dirty="0" err="1" smtClean="0"/>
              <a:t>Grup</a:t>
            </a:r>
            <a:r>
              <a:rPr lang="en-US" altLang="en-US" sz="3200" b="1" dirty="0" smtClean="0"/>
              <a:t> 1 </a:t>
            </a:r>
            <a:r>
              <a:rPr lang="en-US" altLang="en-US" sz="3200" b="1" dirty="0" err="1" smtClean="0"/>
              <a:t>Entitats</a:t>
            </a:r>
            <a:r>
              <a:rPr lang="en-US" altLang="en-US" sz="3200" b="1" dirty="0" smtClean="0"/>
              <a:t> -- </a:t>
            </a:r>
            <a:r>
              <a:rPr lang="en-US" altLang="en-US" sz="3200" b="1" dirty="0" err="1" smtClean="0"/>
              <a:t>Terminologia</a:t>
            </a:r>
            <a:endParaRPr lang="en-US" altLang="en-US" sz="3200" b="1" dirty="0" smtClean="0"/>
          </a:p>
        </p:txBody>
      </p:sp>
      <p:sp>
        <p:nvSpPr>
          <p:cNvPr id="19460" name="Rectangle 3"/>
          <p:cNvSpPr>
            <a:spLocks noGrp="1" noChangeArrowheads="1"/>
          </p:cNvSpPr>
          <p:nvPr>
            <p:ph type="body" idx="4294967295"/>
          </p:nvPr>
        </p:nvSpPr>
        <p:spPr>
          <a:xfrm>
            <a:off x="1143000" y="1676401"/>
            <a:ext cx="7543800" cy="4800600"/>
          </a:xfrm>
        </p:spPr>
        <p:txBody>
          <a:bodyPr/>
          <a:lstStyle/>
          <a:p>
            <a:pPr eaLnBrk="1" hangingPunct="1">
              <a:buClr>
                <a:srgbClr val="00B0F0"/>
              </a:buClr>
              <a:buFont typeface="Courier New" pitchFamily="49" charset="0"/>
              <a:buChar char="o"/>
            </a:pPr>
            <a:r>
              <a:rPr lang="en-US" altLang="en-US" sz="2800" dirty="0" smtClean="0"/>
              <a:t>La </a:t>
            </a:r>
            <a:r>
              <a:rPr lang="en-US" altLang="en-US" sz="2800" dirty="0" err="1" smtClean="0"/>
              <a:t>llengua</a:t>
            </a:r>
            <a:r>
              <a:rPr lang="en-US" altLang="en-US" sz="2800" dirty="0" smtClean="0"/>
              <a:t> </a:t>
            </a:r>
            <a:r>
              <a:rPr lang="en-US" altLang="en-US" sz="2800" dirty="0" err="1" smtClean="0"/>
              <a:t>catalana</a:t>
            </a:r>
            <a:r>
              <a:rPr lang="en-US" altLang="en-US" sz="2800" dirty="0" smtClean="0"/>
              <a:t> pot ser </a:t>
            </a:r>
            <a:r>
              <a:rPr lang="en-US" altLang="en-US" sz="2800" dirty="0" err="1" smtClean="0"/>
              <a:t>imprecisa</a:t>
            </a:r>
            <a:endParaRPr lang="en-US" altLang="en-US" sz="2800" dirty="0" smtClean="0"/>
          </a:p>
          <a:p>
            <a:pPr eaLnBrk="1" hangingPunct="1">
              <a:buClr>
                <a:srgbClr val="00B0F0"/>
              </a:buClr>
              <a:buFont typeface="Courier New" pitchFamily="49" charset="0"/>
              <a:buChar char="o"/>
            </a:pPr>
            <a:r>
              <a:rPr lang="en-US" altLang="en-US" sz="2800" dirty="0" err="1" smtClean="0"/>
              <a:t>Ara</a:t>
            </a:r>
            <a:r>
              <a:rPr lang="en-US" altLang="en-US" sz="2800" dirty="0" smtClean="0"/>
              <a:t> </a:t>
            </a:r>
            <a:r>
              <a:rPr lang="en-US" altLang="en-US" sz="2800" dirty="0" err="1" smtClean="0"/>
              <a:t>veurem</a:t>
            </a:r>
            <a:r>
              <a:rPr lang="en-US" altLang="en-US" sz="2800" dirty="0" smtClean="0"/>
              <a:t> </a:t>
            </a:r>
            <a:r>
              <a:rPr lang="en-US" altLang="en-US" sz="2800" dirty="0" err="1" smtClean="0"/>
              <a:t>quatre</a:t>
            </a:r>
            <a:r>
              <a:rPr lang="en-US" altLang="en-US" sz="2800" dirty="0" smtClean="0"/>
              <a:t> </a:t>
            </a:r>
            <a:r>
              <a:rPr lang="en-US" altLang="en-US" sz="2800" dirty="0" err="1" smtClean="0"/>
              <a:t>significats</a:t>
            </a:r>
            <a:r>
              <a:rPr lang="en-US" altLang="en-US" sz="2800" dirty="0" smtClean="0"/>
              <a:t> </a:t>
            </a:r>
            <a:r>
              <a:rPr lang="en-US" altLang="en-US" sz="2800" dirty="0" err="1" smtClean="0"/>
              <a:t>diferents</a:t>
            </a:r>
            <a:r>
              <a:rPr lang="en-US" altLang="en-US" sz="2800" dirty="0" smtClean="0"/>
              <a:t> de la </a:t>
            </a:r>
            <a:r>
              <a:rPr lang="en-US" altLang="en-US" sz="2800" dirty="0" err="1" smtClean="0"/>
              <a:t>paraula</a:t>
            </a:r>
            <a:r>
              <a:rPr lang="en-US" altLang="en-US" sz="2800" dirty="0" smtClean="0"/>
              <a:t> “</a:t>
            </a:r>
            <a:r>
              <a:rPr lang="en-US" altLang="en-US" sz="2800" dirty="0" err="1" smtClean="0"/>
              <a:t>llibre</a:t>
            </a:r>
            <a:r>
              <a:rPr lang="en-US" altLang="en-US" sz="2800" dirty="0" smtClean="0"/>
              <a:t>”</a:t>
            </a:r>
          </a:p>
          <a:p>
            <a:pPr eaLnBrk="1" hangingPunct="1">
              <a:buClr>
                <a:srgbClr val="00B0F0"/>
              </a:buClr>
              <a:buFont typeface="Courier New" pitchFamily="49" charset="0"/>
              <a:buChar char="o"/>
            </a:pPr>
            <a:r>
              <a:rPr lang="en-US" altLang="en-US" sz="2800" dirty="0" err="1" smtClean="0"/>
              <a:t>quin</a:t>
            </a:r>
            <a:r>
              <a:rPr lang="en-US" altLang="en-US" sz="2800" dirty="0" smtClean="0"/>
              <a:t> </a:t>
            </a:r>
            <a:r>
              <a:rPr lang="en-US" altLang="en-US" sz="2800" dirty="0" err="1" smtClean="0"/>
              <a:t>és</a:t>
            </a:r>
            <a:r>
              <a:rPr lang="en-US" altLang="en-US" sz="2800" dirty="0" smtClean="0"/>
              <a:t> el </a:t>
            </a:r>
            <a:r>
              <a:rPr lang="en-US" altLang="en-US" sz="2800" dirty="0" err="1" smtClean="0"/>
              <a:t>terme</a:t>
            </a:r>
            <a:r>
              <a:rPr lang="en-US" altLang="en-US" sz="2800" dirty="0" smtClean="0"/>
              <a:t> </a:t>
            </a:r>
            <a:r>
              <a:rPr lang="en-US" altLang="en-US" sz="2800" dirty="0" err="1" smtClean="0"/>
              <a:t>dels</a:t>
            </a:r>
            <a:r>
              <a:rPr lang="en-US" altLang="en-US" sz="2800" dirty="0" smtClean="0"/>
              <a:t> FRBR per a </a:t>
            </a:r>
            <a:r>
              <a:rPr lang="en-US" altLang="en-US" sz="2800" dirty="0" err="1" smtClean="0"/>
              <a:t>cadascun</a:t>
            </a:r>
            <a:r>
              <a:rPr lang="en-US" altLang="en-US" sz="2800" dirty="0" smtClean="0"/>
              <a:t> </a:t>
            </a:r>
            <a:r>
              <a:rPr lang="en-US" altLang="en-US" sz="2800" dirty="0" err="1" smtClean="0"/>
              <a:t>d’aquests</a:t>
            </a:r>
            <a:r>
              <a:rPr lang="en-US" altLang="en-US" sz="2800" dirty="0" smtClean="0"/>
              <a:t> </a:t>
            </a:r>
            <a:r>
              <a:rPr lang="en-US" altLang="en-US" sz="2800" dirty="0" err="1" smtClean="0"/>
              <a:t>sigificats</a:t>
            </a:r>
            <a:r>
              <a:rPr lang="en-US" altLang="en-US" sz="2800" dirty="0" smtClean="0"/>
              <a:t> , </a:t>
            </a:r>
            <a:r>
              <a:rPr lang="en-US" altLang="en-US" sz="2800" dirty="0" err="1" smtClean="0"/>
              <a:t>d’aquestes</a:t>
            </a:r>
            <a:r>
              <a:rPr lang="en-US" altLang="en-US" sz="2800" dirty="0" smtClean="0"/>
              <a:t> ‘</a:t>
            </a:r>
            <a:r>
              <a:rPr lang="en-US" altLang="en-US" sz="2800" dirty="0" err="1" smtClean="0"/>
              <a:t>entitats</a:t>
            </a:r>
            <a:r>
              <a:rPr lang="en-US" altLang="en-US" sz="2800" dirty="0" smtClean="0"/>
              <a:t>’?</a:t>
            </a:r>
          </a:p>
          <a:p>
            <a:pPr eaLnBrk="1" hangingPunct="1"/>
            <a:endParaRPr lang="en-US" altLang="en-US" sz="2800" dirty="0" smtClean="0"/>
          </a:p>
          <a:p>
            <a:pPr lvl="1" eaLnBrk="1" hangingPunct="1"/>
            <a:r>
              <a:rPr lang="en-US" altLang="en-US" sz="2000" i="1" dirty="0" smtClean="0"/>
              <a:t>La </a:t>
            </a:r>
            <a:r>
              <a:rPr lang="en-US" altLang="en-US" sz="2000" i="1" dirty="0" err="1" smtClean="0"/>
              <a:t>conceptualització</a:t>
            </a:r>
            <a:r>
              <a:rPr lang="en-US" altLang="en-US" sz="2000" i="1" dirty="0" smtClean="0"/>
              <a:t> </a:t>
            </a:r>
            <a:r>
              <a:rPr lang="en-US" altLang="en-US" sz="2000" i="1" dirty="0" err="1" smtClean="0"/>
              <a:t>següent</a:t>
            </a:r>
            <a:r>
              <a:rPr lang="en-US" altLang="en-US" sz="2000" i="1" dirty="0" smtClean="0"/>
              <a:t> </a:t>
            </a:r>
            <a:r>
              <a:rPr lang="en-US" altLang="en-US" sz="2000" i="1" dirty="0" err="1" smtClean="0"/>
              <a:t>és</a:t>
            </a:r>
            <a:r>
              <a:rPr lang="en-US" altLang="en-US" sz="2000" i="1" dirty="0" smtClean="0"/>
              <a:t> </a:t>
            </a:r>
            <a:r>
              <a:rPr lang="en-US" altLang="en-US" sz="2000" i="1" dirty="0" err="1" smtClean="0"/>
              <a:t>cortesia</a:t>
            </a:r>
            <a:r>
              <a:rPr lang="en-US" altLang="en-US" sz="2000" i="1" dirty="0" smtClean="0"/>
              <a:t> de Patrick LeBoeuf, ex president de </a:t>
            </a:r>
            <a:r>
              <a:rPr lang="en-US" altLang="en-US" sz="2000" i="1" dirty="0" err="1" smtClean="0"/>
              <a:t>l’IFLA</a:t>
            </a:r>
            <a:r>
              <a:rPr lang="en-US" altLang="en-US" sz="2000" i="1" dirty="0" smtClean="0"/>
              <a:t> FRBR Review Group</a:t>
            </a:r>
          </a:p>
        </p:txBody>
      </p:sp>
      <p:sp>
        <p:nvSpPr>
          <p:cNvPr id="19461"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15B6BD87-73E5-4C96-BCFB-8202DC4D6F44}" type="slidenum">
              <a:rPr lang="en-US" altLang="en-US" sz="1400" smtClean="0"/>
              <a:pPr eaLnBrk="1" hangingPunct="1">
                <a:spcBef>
                  <a:spcPct val="0"/>
                </a:spcBef>
                <a:buClrTx/>
                <a:buSzTx/>
                <a:buFontTx/>
                <a:buNone/>
              </a:pPr>
              <a:t>19</a:t>
            </a:fld>
            <a:endParaRPr lang="en-US" altLang="en-US" sz="1400" dirty="0" smtClean="0"/>
          </a:p>
        </p:txBody>
      </p:sp>
    </p:spTree>
    <p:extLst>
      <p:ext uri="{BB962C8B-B14F-4D97-AF65-F5344CB8AC3E}">
        <p14:creationId xmlns="" xmlns:p14="http://schemas.microsoft.com/office/powerpoint/2010/main" val="3673678223"/>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3091D87A-8C7B-4668-9963-94F673D0ABEE}" type="slidenum">
              <a:rPr lang="en-US" altLang="en-US" sz="1400" smtClean="0"/>
              <a:pPr eaLnBrk="1" hangingPunct="1">
                <a:spcBef>
                  <a:spcPct val="0"/>
                </a:spcBef>
                <a:buClrTx/>
                <a:buSzTx/>
                <a:buFontTx/>
                <a:buNone/>
              </a:pPr>
              <a:t>2</a:t>
            </a:fld>
            <a:endParaRPr lang="en-US" altLang="en-US" sz="1400" dirty="0" smtClean="0"/>
          </a:p>
        </p:txBody>
      </p:sp>
      <p:sp>
        <p:nvSpPr>
          <p:cNvPr id="5123" name="Rectangle 2"/>
          <p:cNvSpPr>
            <a:spLocks noGrp="1" noChangeArrowheads="1"/>
          </p:cNvSpPr>
          <p:nvPr>
            <p:ph type="title"/>
          </p:nvPr>
        </p:nvSpPr>
        <p:spPr/>
        <p:txBody>
          <a:bodyPr>
            <a:normAutofit/>
          </a:bodyPr>
          <a:lstStyle/>
          <a:p>
            <a:pPr algn="ctr" eaLnBrk="1" hangingPunct="1"/>
            <a:r>
              <a:rPr lang="en-US" altLang="en-US" sz="3200" b="1" dirty="0" err="1" smtClean="0">
                <a:latin typeface="+mn-lt"/>
                <a:cs typeface="Arial" pitchFamily="34" charset="0"/>
              </a:rPr>
              <a:t>Objectius</a:t>
            </a:r>
            <a:r>
              <a:rPr lang="en-US" altLang="en-US" sz="3200" b="1" dirty="0" smtClean="0">
                <a:latin typeface="+mn-lt"/>
                <a:cs typeface="Arial" pitchFamily="34" charset="0"/>
              </a:rPr>
              <a:t> del curs</a:t>
            </a:r>
          </a:p>
        </p:txBody>
      </p:sp>
      <p:sp>
        <p:nvSpPr>
          <p:cNvPr id="5124" name="Rectangle 3"/>
          <p:cNvSpPr>
            <a:spLocks noGrp="1" noChangeArrowheads="1"/>
          </p:cNvSpPr>
          <p:nvPr>
            <p:ph type="body" idx="1"/>
          </p:nvPr>
        </p:nvSpPr>
        <p:spPr>
          <a:xfrm>
            <a:off x="1219200" y="1676400"/>
            <a:ext cx="7467600" cy="4800600"/>
          </a:xfrm>
        </p:spPr>
        <p:txBody>
          <a:bodyPr>
            <a:normAutofit/>
          </a:bodyPr>
          <a:lstStyle/>
          <a:p>
            <a:pPr eaLnBrk="1" hangingPunct="1">
              <a:buClr>
                <a:srgbClr val="00B0F0"/>
              </a:buClr>
              <a:buFont typeface="Courier New" pitchFamily="49" charset="0"/>
              <a:buChar char="o"/>
            </a:pPr>
            <a:r>
              <a:rPr lang="en-US" altLang="en-US" sz="2800" dirty="0" err="1" smtClean="0">
                <a:cs typeface="Arial" pitchFamily="34" charset="0"/>
              </a:rPr>
              <a:t>Introducció</a:t>
            </a:r>
            <a:r>
              <a:rPr lang="en-US" altLang="en-US" sz="2800" dirty="0" smtClean="0">
                <a:cs typeface="Arial" pitchFamily="34" charset="0"/>
              </a:rPr>
              <a:t> – </a:t>
            </a:r>
            <a:r>
              <a:rPr lang="en-US" altLang="en-US" sz="2800" dirty="0" err="1" smtClean="0">
                <a:cs typeface="Arial" pitchFamily="34" charset="0"/>
              </a:rPr>
              <a:t>Què</a:t>
            </a:r>
            <a:r>
              <a:rPr lang="en-US" altLang="en-US" sz="2800" dirty="0" smtClean="0">
                <a:cs typeface="Arial" pitchFamily="34" charset="0"/>
              </a:rPr>
              <a:t>  </a:t>
            </a:r>
            <a:r>
              <a:rPr lang="en-US" altLang="en-US" sz="2800" dirty="0" err="1" smtClean="0">
                <a:cs typeface="Arial" pitchFamily="34" charset="0"/>
              </a:rPr>
              <a:t>són</a:t>
            </a:r>
            <a:r>
              <a:rPr lang="en-US" altLang="en-US" sz="2800" dirty="0" smtClean="0">
                <a:cs typeface="Arial" pitchFamily="34" charset="0"/>
              </a:rPr>
              <a:t> </a:t>
            </a:r>
            <a:r>
              <a:rPr lang="en-US" altLang="en-US" sz="2800" dirty="0" err="1" smtClean="0">
                <a:cs typeface="Arial" pitchFamily="34" charset="0"/>
              </a:rPr>
              <a:t>els</a:t>
            </a:r>
            <a:r>
              <a:rPr lang="en-US" altLang="en-US" sz="2800" dirty="0" smtClean="0">
                <a:cs typeface="Arial" pitchFamily="34" charset="0"/>
              </a:rPr>
              <a:t> FRBR?</a:t>
            </a:r>
          </a:p>
          <a:p>
            <a:pPr>
              <a:buClr>
                <a:srgbClr val="00B0F0"/>
              </a:buClr>
              <a:buFont typeface="Courier New" pitchFamily="49" charset="0"/>
              <a:buChar char="o"/>
            </a:pPr>
            <a:r>
              <a:rPr lang="en-US" altLang="en-US" sz="2800" dirty="0" err="1" smtClean="0">
                <a:cs typeface="Arial" pitchFamily="34" charset="0"/>
              </a:rPr>
              <a:t>Panoràmica</a:t>
            </a:r>
            <a:r>
              <a:rPr lang="en-US" altLang="en-US" sz="2800" dirty="0" smtClean="0">
                <a:cs typeface="Arial" pitchFamily="34" charset="0"/>
              </a:rPr>
              <a:t> general </a:t>
            </a:r>
            <a:r>
              <a:rPr lang="en-US" altLang="en-US" sz="2800" dirty="0" err="1" smtClean="0">
                <a:cs typeface="Arial" pitchFamily="34" charset="0"/>
              </a:rPr>
              <a:t>dels</a:t>
            </a:r>
            <a:r>
              <a:rPr lang="en-US" altLang="en-US" sz="2800" dirty="0" smtClean="0">
                <a:cs typeface="Arial" pitchFamily="34" charset="0"/>
              </a:rPr>
              <a:t> FRBR </a:t>
            </a:r>
          </a:p>
          <a:p>
            <a:pPr>
              <a:buClr>
                <a:srgbClr val="00B0F0"/>
              </a:buClr>
              <a:buFont typeface="Courier New" pitchFamily="49" charset="0"/>
              <a:buChar char="o"/>
            </a:pPr>
            <a:r>
              <a:rPr lang="en-US" altLang="en-US" sz="2800" dirty="0" err="1" smtClean="0">
                <a:cs typeface="Arial" pitchFamily="34" charset="0"/>
              </a:rPr>
              <a:t>Entitats</a:t>
            </a:r>
            <a:r>
              <a:rPr lang="en-US" altLang="en-US" sz="2800" dirty="0" smtClean="0">
                <a:cs typeface="Arial" pitchFamily="34" charset="0"/>
              </a:rPr>
              <a:t> del </a:t>
            </a:r>
            <a:r>
              <a:rPr lang="en-US" altLang="en-US" sz="2800" dirty="0" err="1" smtClean="0">
                <a:cs typeface="Arial" pitchFamily="34" charset="0"/>
              </a:rPr>
              <a:t>Grup</a:t>
            </a:r>
            <a:r>
              <a:rPr lang="en-US" altLang="en-US" sz="2800" dirty="0" smtClean="0">
                <a:cs typeface="Arial" pitchFamily="34" charset="0"/>
              </a:rPr>
              <a:t> 1 </a:t>
            </a:r>
            <a:endParaRPr lang="en-US" altLang="en-US" sz="2800" dirty="0">
              <a:cs typeface="Arial" pitchFamily="34" charset="0"/>
            </a:endParaRPr>
          </a:p>
          <a:p>
            <a:pPr eaLnBrk="1" hangingPunct="1">
              <a:buClr>
                <a:srgbClr val="00B0F0"/>
              </a:buClr>
              <a:buFont typeface="Courier New" pitchFamily="49" charset="0"/>
              <a:buChar char="o"/>
            </a:pPr>
            <a:r>
              <a:rPr lang="en-US" altLang="en-US" sz="2800" dirty="0" smtClean="0">
                <a:cs typeface="Arial" pitchFamily="34" charset="0"/>
              </a:rPr>
              <a:t>FRBR: </a:t>
            </a:r>
            <a:r>
              <a:rPr lang="en-US" altLang="en-US" sz="2800" dirty="0" err="1" smtClean="0">
                <a:cs typeface="Arial" pitchFamily="34" charset="0"/>
              </a:rPr>
              <a:t>relacions</a:t>
            </a:r>
            <a:endParaRPr lang="en-US" altLang="en-US" sz="2800" dirty="0" smtClean="0">
              <a:cs typeface="Arial" pitchFamily="34" charset="0"/>
            </a:endParaRPr>
          </a:p>
          <a:p>
            <a:pPr>
              <a:buClr>
                <a:srgbClr val="00B0F0"/>
              </a:buClr>
              <a:buFont typeface="Courier New" pitchFamily="49" charset="0"/>
              <a:buChar char="o"/>
            </a:pPr>
            <a:r>
              <a:rPr lang="en-US" altLang="en-US" sz="2800" dirty="0" err="1" smtClean="0">
                <a:cs typeface="Arial" pitchFamily="34" charset="0"/>
              </a:rPr>
              <a:t>Entitats</a:t>
            </a:r>
            <a:r>
              <a:rPr lang="en-US" altLang="en-US" sz="2800" dirty="0" smtClean="0">
                <a:cs typeface="Arial" pitchFamily="34" charset="0"/>
              </a:rPr>
              <a:t> del </a:t>
            </a:r>
            <a:r>
              <a:rPr lang="en-US" altLang="en-US" sz="2800" dirty="0" err="1" smtClean="0">
                <a:cs typeface="Arial" pitchFamily="34" charset="0"/>
              </a:rPr>
              <a:t>Grup</a:t>
            </a:r>
            <a:r>
              <a:rPr lang="en-US" altLang="en-US" sz="2800" dirty="0" smtClean="0">
                <a:cs typeface="Arial" pitchFamily="34" charset="0"/>
              </a:rPr>
              <a:t> 2</a:t>
            </a:r>
          </a:p>
        </p:txBody>
      </p:sp>
    </p:spTree>
    <p:extLst>
      <p:ext uri="{BB962C8B-B14F-4D97-AF65-F5344CB8AC3E}">
        <p14:creationId xmlns="" xmlns:p14="http://schemas.microsoft.com/office/powerpoint/2010/main" val="297213209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AA0D618E-54AC-4769-B162-B740A5E91783}" type="slidenum">
              <a:rPr lang="en-US" altLang="en-US" sz="1400" smtClean="0"/>
              <a:pPr eaLnBrk="1" hangingPunct="1">
                <a:spcBef>
                  <a:spcPct val="0"/>
                </a:spcBef>
                <a:buClrTx/>
                <a:buSzTx/>
                <a:buFontTx/>
                <a:buNone/>
              </a:pPr>
              <a:t>20</a:t>
            </a:fld>
            <a:endParaRPr lang="en-US" altLang="en-US" sz="1400" dirty="0" smtClean="0"/>
          </a:p>
        </p:txBody>
      </p:sp>
      <p:sp>
        <p:nvSpPr>
          <p:cNvPr id="20483" name="Rectangle 8"/>
          <p:cNvSpPr>
            <a:spLocks noGrp="1" noChangeArrowheads="1"/>
          </p:cNvSpPr>
          <p:nvPr/>
        </p:nvSpPr>
        <p:spPr bwMode="auto">
          <a:xfrm>
            <a:off x="146050" y="6210300"/>
            <a:ext cx="457200" cy="457200"/>
          </a:xfrm>
          <a:prstGeom prst="ellipse">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0" tIns="0" rIns="0" bIns="0" anchor="ctr" anchorCtr="1"/>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fld id="{43A61E0D-78D5-404B-B2AB-CEB7505E9379}" type="slidenum">
              <a:rPr lang="en-US" altLang="en-US" sz="1400">
                <a:solidFill>
                  <a:srgbClr val="FFFFFF"/>
                </a:solidFill>
                <a:latin typeface="Perpetua" pitchFamily="18" charset="0"/>
              </a:rPr>
              <a:pPr algn="ctr" eaLnBrk="1" hangingPunct="1">
                <a:spcBef>
                  <a:spcPct val="0"/>
                </a:spcBef>
                <a:buClrTx/>
                <a:buSzTx/>
                <a:buFontTx/>
                <a:buNone/>
              </a:pPr>
              <a:t>20</a:t>
            </a:fld>
            <a:endParaRPr lang="en-US" altLang="en-US" sz="1400" dirty="0">
              <a:solidFill>
                <a:srgbClr val="FFFFFF"/>
              </a:solidFill>
              <a:latin typeface="Perpetua" pitchFamily="18" charset="0"/>
            </a:endParaRPr>
          </a:p>
        </p:txBody>
      </p:sp>
      <p:sp>
        <p:nvSpPr>
          <p:cNvPr id="20484" name="Rectangle 2"/>
          <p:cNvSpPr>
            <a:spLocks noGrp="1" noChangeArrowheads="1"/>
          </p:cNvSpPr>
          <p:nvPr>
            <p:ph type="title" idx="4294967295"/>
          </p:nvPr>
        </p:nvSpPr>
        <p:spPr>
          <a:xfrm>
            <a:off x="1373187" y="228600"/>
            <a:ext cx="7313613" cy="1143000"/>
          </a:xfrm>
        </p:spPr>
        <p:txBody>
          <a:bodyPr bIns="91440" anchor="ctr"/>
          <a:lstStyle/>
          <a:p>
            <a:pPr algn="ctr" eaLnBrk="1" hangingPunct="1"/>
            <a:r>
              <a:rPr lang="en-US" altLang="en-US" sz="3200" b="1" dirty="0" err="1" smtClean="0"/>
              <a:t>Grup</a:t>
            </a:r>
            <a:r>
              <a:rPr lang="en-US" altLang="en-US" sz="3200" b="1" dirty="0" smtClean="0"/>
              <a:t> 1 </a:t>
            </a:r>
            <a:r>
              <a:rPr lang="en-US" altLang="en-US" sz="3200" b="1" dirty="0" err="1" smtClean="0"/>
              <a:t>Terminologia</a:t>
            </a:r>
            <a:r>
              <a:rPr lang="en-US" altLang="en-US" sz="3200" b="1" dirty="0" smtClean="0"/>
              <a:t> –</a:t>
            </a:r>
            <a:br>
              <a:rPr lang="en-US" altLang="en-US" sz="3200" b="1" dirty="0" smtClean="0"/>
            </a:br>
            <a:r>
              <a:rPr lang="en-US" altLang="en-US" sz="3200" b="1" dirty="0" smtClean="0"/>
              <a:t>“</a:t>
            </a:r>
            <a:r>
              <a:rPr lang="en-US" altLang="en-US" sz="3200" b="1" dirty="0" err="1" smtClean="0"/>
              <a:t>Llibre</a:t>
            </a:r>
            <a:r>
              <a:rPr lang="en-US" altLang="en-US" sz="3200" b="1" dirty="0" smtClean="0"/>
              <a:t>”</a:t>
            </a:r>
          </a:p>
        </p:txBody>
      </p:sp>
      <p:pic>
        <p:nvPicPr>
          <p:cNvPr id="20485" name="Picture 12" descr="MC900413584[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162800" y="2286000"/>
            <a:ext cx="1439863" cy="2233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486" name="Rectangle 3"/>
          <p:cNvSpPr>
            <a:spLocks noChangeArrowheads="1"/>
          </p:cNvSpPr>
          <p:nvPr/>
        </p:nvSpPr>
        <p:spPr bwMode="auto">
          <a:xfrm>
            <a:off x="1066800" y="1600200"/>
            <a:ext cx="6400800" cy="3352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buClr>
                <a:srgbClr val="00B0F0"/>
              </a:buClr>
            </a:pPr>
            <a:r>
              <a:rPr lang="en-US" altLang="en-US" sz="2800" dirty="0" smtClean="0"/>
              <a:t>A un </a:t>
            </a:r>
            <a:r>
              <a:rPr lang="en-US" altLang="en-US" sz="2800" dirty="0" err="1" smtClean="0"/>
              <a:t>nivell</a:t>
            </a:r>
            <a:r>
              <a:rPr lang="en-US" altLang="en-US" sz="2800" dirty="0" smtClean="0"/>
              <a:t> </a:t>
            </a:r>
            <a:r>
              <a:rPr lang="en-US" altLang="en-US" sz="2800" dirty="0" err="1" smtClean="0"/>
              <a:t>més</a:t>
            </a:r>
            <a:r>
              <a:rPr lang="en-US" altLang="en-US" sz="2800" dirty="0" smtClean="0"/>
              <a:t> </a:t>
            </a:r>
            <a:r>
              <a:rPr lang="en-US" altLang="en-US" sz="2800" dirty="0" err="1" smtClean="0"/>
              <a:t>abstracte</a:t>
            </a:r>
            <a:r>
              <a:rPr lang="en-US" altLang="en-US" sz="2800" dirty="0" smtClean="0"/>
              <a:t>, </a:t>
            </a:r>
            <a:r>
              <a:rPr lang="en-US" altLang="en-US" sz="2800" dirty="0" err="1" smtClean="0"/>
              <a:t>podem</a:t>
            </a:r>
            <a:r>
              <a:rPr lang="en-US" altLang="en-US" sz="2800" dirty="0" smtClean="0"/>
              <a:t> </a:t>
            </a:r>
            <a:r>
              <a:rPr lang="en-US" altLang="en-US" sz="2800" dirty="0" err="1" smtClean="0"/>
              <a:t>pensar</a:t>
            </a:r>
            <a:r>
              <a:rPr lang="en-US" altLang="en-US" sz="2800" dirty="0" smtClean="0"/>
              <a:t> en un “</a:t>
            </a:r>
            <a:r>
              <a:rPr lang="en-US" altLang="en-US" sz="2800" dirty="0" err="1" smtClean="0"/>
              <a:t>llibre</a:t>
            </a:r>
            <a:r>
              <a:rPr lang="en-US" altLang="en-US" sz="2800" dirty="0" smtClean="0"/>
              <a:t>” en el </a:t>
            </a:r>
            <a:r>
              <a:rPr lang="en-US" altLang="en-US" sz="2800" dirty="0" err="1" smtClean="0"/>
              <a:t>sentit</a:t>
            </a:r>
            <a:r>
              <a:rPr lang="en-US" altLang="en-US" sz="2800" dirty="0" smtClean="0"/>
              <a:t> de </a:t>
            </a:r>
            <a:r>
              <a:rPr lang="en-US" altLang="en-US" sz="2800" dirty="0" smtClean="0">
                <a:solidFill>
                  <a:srgbClr val="00B0F0"/>
                </a:solidFill>
              </a:rPr>
              <a:t>‘qui </a:t>
            </a:r>
            <a:r>
              <a:rPr lang="en-US" altLang="en-US" sz="2800" dirty="0" err="1" smtClean="0">
                <a:solidFill>
                  <a:srgbClr val="00B0F0"/>
                </a:solidFill>
              </a:rPr>
              <a:t>va</a:t>
            </a:r>
            <a:r>
              <a:rPr lang="en-US" altLang="en-US" sz="2800" dirty="0" smtClean="0">
                <a:solidFill>
                  <a:srgbClr val="00B0F0"/>
                </a:solidFill>
              </a:rPr>
              <a:t> </a:t>
            </a:r>
            <a:r>
              <a:rPr lang="en-US" altLang="en-US" sz="2800" dirty="0" err="1" smtClean="0">
                <a:solidFill>
                  <a:srgbClr val="00B0F0"/>
                </a:solidFill>
              </a:rPr>
              <a:t>escriure</a:t>
            </a:r>
            <a:r>
              <a:rPr lang="en-US" altLang="en-US" sz="2800" dirty="0" smtClean="0">
                <a:solidFill>
                  <a:srgbClr val="00B0F0"/>
                </a:solidFill>
              </a:rPr>
              <a:t> </a:t>
            </a:r>
            <a:r>
              <a:rPr lang="en-US" altLang="en-US" sz="2800" dirty="0" err="1" smtClean="0">
                <a:solidFill>
                  <a:srgbClr val="00B0F0"/>
                </a:solidFill>
              </a:rPr>
              <a:t>aquest</a:t>
            </a:r>
            <a:r>
              <a:rPr lang="en-US" altLang="en-US" sz="2800" dirty="0" smtClean="0">
                <a:solidFill>
                  <a:srgbClr val="00B0F0"/>
                </a:solidFill>
              </a:rPr>
              <a:t> </a:t>
            </a:r>
            <a:r>
              <a:rPr lang="en-US" altLang="en-US" sz="2800" dirty="0" err="1" smtClean="0">
                <a:solidFill>
                  <a:srgbClr val="00B0F0"/>
                </a:solidFill>
              </a:rPr>
              <a:t>llibre</a:t>
            </a:r>
            <a:r>
              <a:rPr lang="en-US" altLang="en-US" sz="2800" dirty="0" smtClean="0">
                <a:solidFill>
                  <a:srgbClr val="00B0F0"/>
                </a:solidFill>
              </a:rPr>
              <a:t>?’</a:t>
            </a:r>
            <a:endParaRPr lang="en-US" altLang="en-US" sz="2800" dirty="0">
              <a:solidFill>
                <a:srgbClr val="00B0F0"/>
              </a:solidFill>
            </a:endParaRPr>
          </a:p>
          <a:p>
            <a:pPr eaLnBrk="1" hangingPunct="1">
              <a:buClr>
                <a:srgbClr val="00B0F0"/>
              </a:buClr>
            </a:pPr>
            <a:r>
              <a:rPr lang="en-US" altLang="en-US" sz="2800" dirty="0" err="1" smtClean="0"/>
              <a:t>Contingut</a:t>
            </a:r>
            <a:r>
              <a:rPr lang="en-US" altLang="en-US" sz="2800" dirty="0" smtClean="0"/>
              <a:t> conceptual o </a:t>
            </a:r>
            <a:r>
              <a:rPr lang="en-US" altLang="en-US" sz="2800" dirty="0" err="1" smtClean="0"/>
              <a:t>intel·lectual</a:t>
            </a:r>
            <a:endParaRPr lang="en-US" altLang="en-US" sz="2800" dirty="0"/>
          </a:p>
          <a:p>
            <a:pPr eaLnBrk="1" hangingPunct="1">
              <a:buClr>
                <a:srgbClr val="00B0F0"/>
              </a:buClr>
            </a:pPr>
            <a:r>
              <a:rPr lang="en-US" altLang="en-US" sz="2800" dirty="0" smtClean="0"/>
              <a:t>Les </a:t>
            </a:r>
            <a:r>
              <a:rPr lang="en-US" altLang="en-US" sz="2800" dirty="0" err="1" smtClean="0"/>
              <a:t>idees</a:t>
            </a:r>
            <a:r>
              <a:rPr lang="en-US" altLang="en-US" sz="2800" dirty="0" smtClean="0"/>
              <a:t> en el cap de </a:t>
            </a:r>
            <a:r>
              <a:rPr lang="en-US" altLang="en-US" sz="2800" dirty="0" err="1" smtClean="0"/>
              <a:t>l’autor</a:t>
            </a:r>
            <a:r>
              <a:rPr lang="en-US" altLang="en-US" sz="2800" dirty="0" smtClean="0"/>
              <a:t>, el compositor</a:t>
            </a:r>
            <a:r>
              <a:rPr lang="en-US" altLang="en-US" sz="2800" dirty="0"/>
              <a:t>, </a:t>
            </a:r>
            <a:r>
              <a:rPr lang="en-US" altLang="en-US" sz="2800" dirty="0" err="1" smtClean="0"/>
              <a:t>l’artista</a:t>
            </a:r>
            <a:r>
              <a:rPr lang="en-US" altLang="en-US" sz="2800" dirty="0" smtClean="0"/>
              <a:t>, </a:t>
            </a:r>
            <a:r>
              <a:rPr lang="en-US" altLang="en-US" sz="2800" dirty="0"/>
              <a:t>etc. </a:t>
            </a:r>
            <a:endParaRPr lang="en-US" altLang="en-US" sz="2800" i="1" dirty="0"/>
          </a:p>
        </p:txBody>
      </p:sp>
      <p:sp>
        <p:nvSpPr>
          <p:cNvPr id="15375" name="Text Box 15"/>
          <p:cNvSpPr txBox="1">
            <a:spLocks noChangeArrowheads="1"/>
          </p:cNvSpPr>
          <p:nvPr/>
        </p:nvSpPr>
        <p:spPr bwMode="auto">
          <a:xfrm>
            <a:off x="990600" y="5181600"/>
            <a:ext cx="7086600"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3200" dirty="0">
                <a:latin typeface="Verdana" pitchFamily="34" charset="0"/>
                <a:sym typeface="Wingdings" pitchFamily="2" charset="2"/>
              </a:rPr>
              <a:t>	</a:t>
            </a:r>
            <a:r>
              <a:rPr lang="en-US" altLang="en-US" sz="2800" dirty="0">
                <a:latin typeface="Verdana" pitchFamily="34" charset="0"/>
              </a:rPr>
              <a:t>FRBR </a:t>
            </a:r>
            <a:r>
              <a:rPr lang="en-US" altLang="en-US" sz="2800" dirty="0" err="1" smtClean="0">
                <a:latin typeface="Verdana" pitchFamily="34" charset="0"/>
              </a:rPr>
              <a:t>d’això</a:t>
            </a:r>
            <a:r>
              <a:rPr lang="en-US" altLang="en-US" sz="2800" dirty="0" smtClean="0">
                <a:latin typeface="Verdana" pitchFamily="34" charset="0"/>
              </a:rPr>
              <a:t> en </a:t>
            </a:r>
            <a:r>
              <a:rPr lang="en-US" altLang="en-US" sz="2800" dirty="0" err="1" smtClean="0">
                <a:latin typeface="Verdana" pitchFamily="34" charset="0"/>
              </a:rPr>
              <a:t>diu</a:t>
            </a:r>
            <a:r>
              <a:rPr lang="en-US" altLang="en-US" sz="2800" dirty="0" smtClean="0">
                <a:latin typeface="Verdana" pitchFamily="34" charset="0"/>
              </a:rPr>
              <a:t> </a:t>
            </a:r>
            <a:r>
              <a:rPr lang="en-US" altLang="en-US" sz="2800" b="1" dirty="0" err="1" smtClean="0">
                <a:solidFill>
                  <a:srgbClr val="00B0F0"/>
                </a:solidFill>
                <a:latin typeface="Verdana" pitchFamily="34" charset="0"/>
              </a:rPr>
              <a:t>Obra</a:t>
            </a:r>
            <a:endParaRPr lang="en-US" altLang="en-US" sz="2800" b="1" dirty="0">
              <a:solidFill>
                <a:srgbClr val="00B0F0"/>
              </a:solidFill>
              <a:latin typeface="Verdana" pitchFamily="34" charset="0"/>
            </a:endParaRPr>
          </a:p>
        </p:txBody>
      </p:sp>
    </p:spTree>
    <p:extLst>
      <p:ext uri="{BB962C8B-B14F-4D97-AF65-F5344CB8AC3E}">
        <p14:creationId xmlns="" xmlns:p14="http://schemas.microsoft.com/office/powerpoint/2010/main" val="211835161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375"/>
                                        </p:tgtEl>
                                        <p:attrNameLst>
                                          <p:attrName>style.visibility</p:attrName>
                                        </p:attrNameLst>
                                      </p:cBhvr>
                                      <p:to>
                                        <p:strVal val="visible"/>
                                      </p:to>
                                    </p:set>
                                    <p:animEffect transition="in" filter="dissolve">
                                      <p:cBhvr>
                                        <p:cTn id="7" dur="500"/>
                                        <p:tgtEl>
                                          <p:spTgt spid="153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2529122C-3C8C-423F-8CF1-E63D27F2A2E6}" type="slidenum">
              <a:rPr lang="en-US" altLang="en-US" sz="1400"/>
              <a:pPr algn="r" eaLnBrk="1" hangingPunct="1">
                <a:spcBef>
                  <a:spcPct val="0"/>
                </a:spcBef>
                <a:buClrTx/>
                <a:buSzTx/>
                <a:buFontTx/>
                <a:buNone/>
              </a:pPr>
              <a:t>21</a:t>
            </a:fld>
            <a:endParaRPr lang="en-US" altLang="en-US" sz="1400" dirty="0"/>
          </a:p>
        </p:txBody>
      </p:sp>
      <p:sp>
        <p:nvSpPr>
          <p:cNvPr id="21507" name="Rectangle 8"/>
          <p:cNvSpPr>
            <a:spLocks noGrp="1" noChangeArrowheads="1"/>
          </p:cNvSpPr>
          <p:nvPr/>
        </p:nvSpPr>
        <p:spPr bwMode="auto">
          <a:xfrm>
            <a:off x="146050" y="6210300"/>
            <a:ext cx="457200" cy="457200"/>
          </a:xfrm>
          <a:prstGeom prst="ellipse">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0" tIns="0" rIns="0" bIns="0" anchor="ctr" anchorCtr="1"/>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fld id="{333F377C-7544-4E10-8CF9-B7CFDAA9E68F}" type="slidenum">
              <a:rPr lang="en-US" altLang="en-US" sz="1400">
                <a:solidFill>
                  <a:srgbClr val="FFFFFF"/>
                </a:solidFill>
                <a:latin typeface="Perpetua" pitchFamily="18" charset="0"/>
              </a:rPr>
              <a:pPr algn="ctr" eaLnBrk="1" hangingPunct="1">
                <a:spcBef>
                  <a:spcPct val="0"/>
                </a:spcBef>
                <a:buClrTx/>
                <a:buSzTx/>
                <a:buFontTx/>
                <a:buNone/>
              </a:pPr>
              <a:t>21</a:t>
            </a:fld>
            <a:endParaRPr lang="en-US" altLang="en-US" sz="1400" dirty="0">
              <a:solidFill>
                <a:srgbClr val="FFFFFF"/>
              </a:solidFill>
              <a:latin typeface="Perpetua" pitchFamily="18" charset="0"/>
            </a:endParaRPr>
          </a:p>
        </p:txBody>
      </p:sp>
      <p:sp>
        <p:nvSpPr>
          <p:cNvPr id="21508" name="Rectangle 2"/>
          <p:cNvSpPr>
            <a:spLocks noGrp="1" noChangeArrowheads="1"/>
          </p:cNvSpPr>
          <p:nvPr>
            <p:ph type="title" idx="4294967295"/>
          </p:nvPr>
        </p:nvSpPr>
        <p:spPr>
          <a:xfrm>
            <a:off x="1373187" y="228600"/>
            <a:ext cx="7313613" cy="1143000"/>
          </a:xfrm>
        </p:spPr>
        <p:txBody>
          <a:bodyPr bIns="91440" anchor="ctr"/>
          <a:lstStyle/>
          <a:p>
            <a:r>
              <a:rPr lang="en-US" altLang="en-US" sz="3200" b="1" dirty="0" err="1" smtClean="0"/>
              <a:t>Grup</a:t>
            </a:r>
            <a:r>
              <a:rPr lang="en-US" altLang="en-US" sz="3200" b="1" dirty="0" smtClean="0"/>
              <a:t> 1 </a:t>
            </a:r>
            <a:r>
              <a:rPr lang="en-US" altLang="en-US" sz="3200" b="1" dirty="0" err="1" smtClean="0"/>
              <a:t>Terminologia</a:t>
            </a:r>
            <a:r>
              <a:rPr lang="en-US" altLang="en-US" sz="3200" b="1" dirty="0" smtClean="0"/>
              <a:t> –</a:t>
            </a:r>
            <a:br>
              <a:rPr lang="en-US" altLang="en-US" sz="3200" b="1" dirty="0" smtClean="0"/>
            </a:br>
            <a:r>
              <a:rPr lang="en-US" altLang="en-US" sz="3200" b="1" dirty="0" smtClean="0"/>
              <a:t>“</a:t>
            </a:r>
            <a:r>
              <a:rPr lang="en-US" altLang="en-US" sz="3200" b="1" dirty="0" err="1" smtClean="0"/>
              <a:t>Llibre</a:t>
            </a:r>
            <a:r>
              <a:rPr lang="en-US" altLang="en-US" sz="3200" b="1" dirty="0" smtClean="0"/>
              <a:t>”</a:t>
            </a:r>
            <a:endParaRPr lang="en-US" altLang="en-US" sz="3200" dirty="0" smtClean="0"/>
          </a:p>
        </p:txBody>
      </p:sp>
      <p:pic>
        <p:nvPicPr>
          <p:cNvPr id="21509" name="Picture 12" descr="MC900413584[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315200" y="1828800"/>
            <a:ext cx="1228725" cy="1905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10" name="Rectangle 3"/>
          <p:cNvSpPr>
            <a:spLocks noChangeArrowheads="1"/>
          </p:cNvSpPr>
          <p:nvPr/>
        </p:nvSpPr>
        <p:spPr bwMode="auto">
          <a:xfrm>
            <a:off x="1066800" y="1600200"/>
            <a:ext cx="6324600" cy="3657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buClr>
                <a:srgbClr val="00B0F0"/>
              </a:buClr>
            </a:pPr>
            <a:r>
              <a:rPr lang="en-US" altLang="en-US" sz="2800" dirty="0" smtClean="0"/>
              <a:t>A </a:t>
            </a:r>
            <a:r>
              <a:rPr lang="en-US" altLang="en-US" sz="2800" dirty="0" err="1" smtClean="0"/>
              <a:t>nivell</a:t>
            </a:r>
            <a:r>
              <a:rPr lang="en-US" altLang="en-US" sz="2800" dirty="0" smtClean="0"/>
              <a:t> </a:t>
            </a:r>
            <a:r>
              <a:rPr lang="en-US" altLang="en-US" sz="2800" dirty="0" err="1" smtClean="0"/>
              <a:t>lleuregament</a:t>
            </a:r>
            <a:r>
              <a:rPr lang="en-US" altLang="en-US" sz="2800" dirty="0" smtClean="0"/>
              <a:t> </a:t>
            </a:r>
            <a:r>
              <a:rPr lang="en-US" altLang="en-US" sz="2800" dirty="0" err="1" smtClean="0"/>
              <a:t>menys</a:t>
            </a:r>
            <a:r>
              <a:rPr lang="en-US" altLang="en-US" sz="2800" dirty="0" smtClean="0"/>
              <a:t> </a:t>
            </a:r>
            <a:r>
              <a:rPr lang="en-US" altLang="en-US" sz="2800" dirty="0" err="1" smtClean="0"/>
              <a:t>abstracte</a:t>
            </a:r>
            <a:r>
              <a:rPr lang="en-US" altLang="en-US" sz="2800" dirty="0" smtClean="0"/>
              <a:t>, </a:t>
            </a:r>
            <a:r>
              <a:rPr lang="en-US" altLang="en-US" sz="2800" dirty="0" err="1" smtClean="0"/>
              <a:t>podem</a:t>
            </a:r>
            <a:r>
              <a:rPr lang="en-US" altLang="en-US" sz="2800" dirty="0" smtClean="0"/>
              <a:t> </a:t>
            </a:r>
            <a:r>
              <a:rPr lang="en-US" altLang="en-US" sz="2800" dirty="0" err="1" smtClean="0"/>
              <a:t>pensar</a:t>
            </a:r>
            <a:r>
              <a:rPr lang="en-US" altLang="en-US" sz="2800" dirty="0" smtClean="0"/>
              <a:t> en un “</a:t>
            </a:r>
            <a:r>
              <a:rPr lang="en-US" altLang="en-US" sz="2800" dirty="0" err="1" smtClean="0"/>
              <a:t>llibre</a:t>
            </a:r>
            <a:r>
              <a:rPr lang="en-US" altLang="en-US" sz="2800" dirty="0" smtClean="0"/>
              <a:t>” en el </a:t>
            </a:r>
            <a:r>
              <a:rPr lang="en-US" altLang="en-US" sz="2800" dirty="0" err="1" smtClean="0"/>
              <a:t>sentit</a:t>
            </a:r>
            <a:r>
              <a:rPr lang="en-US" altLang="en-US" sz="2800" dirty="0" smtClean="0"/>
              <a:t> de </a:t>
            </a:r>
            <a:r>
              <a:rPr lang="en-US" altLang="en-US" sz="2800" dirty="0" smtClean="0">
                <a:solidFill>
                  <a:srgbClr val="00B0F0"/>
                </a:solidFill>
              </a:rPr>
              <a:t>‘qui </a:t>
            </a:r>
            <a:r>
              <a:rPr lang="en-US" altLang="en-US" sz="2800" dirty="0" err="1" smtClean="0">
                <a:solidFill>
                  <a:srgbClr val="00B0F0"/>
                </a:solidFill>
              </a:rPr>
              <a:t>va</a:t>
            </a:r>
            <a:r>
              <a:rPr lang="en-US" altLang="en-US" sz="2800" dirty="0" smtClean="0">
                <a:solidFill>
                  <a:srgbClr val="00B0F0"/>
                </a:solidFill>
              </a:rPr>
              <a:t> </a:t>
            </a:r>
            <a:r>
              <a:rPr lang="en-US" altLang="en-US" sz="2800" dirty="0" err="1" smtClean="0">
                <a:solidFill>
                  <a:srgbClr val="00B0F0"/>
                </a:solidFill>
              </a:rPr>
              <a:t>traduir</a:t>
            </a:r>
            <a:r>
              <a:rPr lang="en-US" altLang="en-US" sz="2800" dirty="0" smtClean="0">
                <a:solidFill>
                  <a:srgbClr val="00B0F0"/>
                </a:solidFill>
              </a:rPr>
              <a:t> o qui </a:t>
            </a:r>
            <a:r>
              <a:rPr lang="en-US" altLang="en-US" sz="2800" dirty="0" err="1" smtClean="0">
                <a:solidFill>
                  <a:srgbClr val="00B0F0"/>
                </a:solidFill>
              </a:rPr>
              <a:t>va</a:t>
            </a:r>
            <a:r>
              <a:rPr lang="en-US" altLang="en-US" sz="2800" dirty="0" smtClean="0">
                <a:solidFill>
                  <a:srgbClr val="00B0F0"/>
                </a:solidFill>
              </a:rPr>
              <a:t> </a:t>
            </a:r>
            <a:r>
              <a:rPr lang="en-US" altLang="en-US" sz="2800" dirty="0" err="1" smtClean="0">
                <a:solidFill>
                  <a:srgbClr val="00B0F0"/>
                </a:solidFill>
              </a:rPr>
              <a:t>il·lustar</a:t>
            </a:r>
            <a:r>
              <a:rPr lang="en-US" altLang="en-US" sz="2800" dirty="0" smtClean="0">
                <a:solidFill>
                  <a:srgbClr val="00B0F0"/>
                </a:solidFill>
              </a:rPr>
              <a:t> </a:t>
            </a:r>
            <a:r>
              <a:rPr lang="en-US" altLang="en-US" sz="2800" dirty="0" err="1" smtClean="0">
                <a:solidFill>
                  <a:srgbClr val="00B0F0"/>
                </a:solidFill>
              </a:rPr>
              <a:t>aquest</a:t>
            </a:r>
            <a:r>
              <a:rPr lang="en-US" altLang="en-US" sz="2800" dirty="0" smtClean="0">
                <a:solidFill>
                  <a:srgbClr val="00B0F0"/>
                </a:solidFill>
              </a:rPr>
              <a:t> </a:t>
            </a:r>
            <a:r>
              <a:rPr lang="en-US" altLang="en-US" sz="2800" dirty="0" err="1" smtClean="0">
                <a:solidFill>
                  <a:srgbClr val="00B0F0"/>
                </a:solidFill>
              </a:rPr>
              <a:t>llibre</a:t>
            </a:r>
            <a:r>
              <a:rPr lang="en-US" altLang="en-US" sz="2800" dirty="0" smtClean="0">
                <a:solidFill>
                  <a:srgbClr val="00B0F0"/>
                </a:solidFill>
              </a:rPr>
              <a:t>?’</a:t>
            </a:r>
          </a:p>
          <a:p>
            <a:pPr eaLnBrk="1" hangingPunct="1">
              <a:buClr>
                <a:srgbClr val="00B0F0"/>
              </a:buClr>
            </a:pPr>
            <a:r>
              <a:rPr lang="en-US" altLang="en-US" sz="2800" dirty="0" smtClean="0"/>
              <a:t>Com </a:t>
            </a:r>
            <a:r>
              <a:rPr lang="en-US" altLang="en-US" sz="2800" dirty="0" err="1" smtClean="0"/>
              <a:t>s’hi</a:t>
            </a:r>
            <a:r>
              <a:rPr lang="en-US" altLang="en-US" sz="2800" dirty="0" smtClean="0"/>
              <a:t> </a:t>
            </a:r>
            <a:r>
              <a:rPr lang="en-US" altLang="en-US" sz="2800" dirty="0" err="1" smtClean="0"/>
              <a:t>expressen</a:t>
            </a:r>
            <a:r>
              <a:rPr lang="en-US" altLang="en-US" sz="2800" dirty="0" smtClean="0"/>
              <a:t> les </a:t>
            </a:r>
            <a:r>
              <a:rPr lang="en-US" altLang="en-US" sz="2800" dirty="0" err="1" smtClean="0"/>
              <a:t>idees</a:t>
            </a:r>
            <a:endParaRPr lang="en-US" altLang="en-US" sz="2800" dirty="0"/>
          </a:p>
          <a:p>
            <a:pPr lvl="1" eaLnBrk="1" hangingPunct="1">
              <a:buClr>
                <a:srgbClr val="00B0F0"/>
              </a:buClr>
            </a:pPr>
            <a:r>
              <a:rPr lang="en-US" altLang="en-US" sz="2800" dirty="0"/>
              <a:t> </a:t>
            </a:r>
            <a:r>
              <a:rPr lang="en-US" altLang="en-US" sz="2800" dirty="0" err="1" smtClean="0"/>
              <a:t>amb</a:t>
            </a:r>
            <a:r>
              <a:rPr lang="en-US" altLang="en-US" sz="2800" dirty="0" smtClean="0"/>
              <a:t> </a:t>
            </a:r>
            <a:r>
              <a:rPr lang="en-US" altLang="en-US" sz="2800" dirty="0" err="1" smtClean="0"/>
              <a:t>paraules</a:t>
            </a:r>
            <a:r>
              <a:rPr lang="en-US" altLang="en-US" sz="2800" dirty="0" smtClean="0"/>
              <a:t> </a:t>
            </a:r>
            <a:r>
              <a:rPr lang="en-US" altLang="en-US" sz="2800" dirty="0" err="1" smtClean="0"/>
              <a:t>impreses</a:t>
            </a:r>
            <a:r>
              <a:rPr lang="en-US" altLang="en-US" sz="2800" dirty="0" smtClean="0"/>
              <a:t>?  </a:t>
            </a:r>
            <a:r>
              <a:rPr lang="en-US" altLang="en-US" sz="2800" dirty="0" err="1" smtClean="0"/>
              <a:t>imatges</a:t>
            </a:r>
            <a:r>
              <a:rPr lang="en-US" altLang="en-US" sz="2800" dirty="0" smtClean="0"/>
              <a:t>?  </a:t>
            </a:r>
            <a:r>
              <a:rPr lang="en-US" altLang="en-US" sz="2800" dirty="0" err="1" smtClean="0"/>
              <a:t>paraules</a:t>
            </a:r>
            <a:r>
              <a:rPr lang="en-US" altLang="en-US" sz="2800" dirty="0" smtClean="0"/>
              <a:t> </a:t>
            </a:r>
            <a:r>
              <a:rPr lang="en-US" altLang="en-US" sz="2800" dirty="0" err="1" smtClean="0"/>
              <a:t>parlades</a:t>
            </a:r>
            <a:r>
              <a:rPr lang="en-US" altLang="en-US" sz="2800" dirty="0" smtClean="0"/>
              <a:t>?</a:t>
            </a:r>
            <a:endParaRPr lang="en-US" altLang="en-US" sz="2800" i="1" dirty="0"/>
          </a:p>
        </p:txBody>
      </p:sp>
      <p:sp>
        <p:nvSpPr>
          <p:cNvPr id="189447" name="Text Box 7"/>
          <p:cNvSpPr txBox="1">
            <a:spLocks noChangeArrowheads="1"/>
          </p:cNvSpPr>
          <p:nvPr/>
        </p:nvSpPr>
        <p:spPr bwMode="auto">
          <a:xfrm>
            <a:off x="990600" y="5562600"/>
            <a:ext cx="7315200"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3200" dirty="0">
                <a:latin typeface="Verdana" pitchFamily="34" charset="0"/>
                <a:sym typeface="Wingdings" pitchFamily="2" charset="2"/>
              </a:rPr>
              <a:t>	</a:t>
            </a:r>
            <a:r>
              <a:rPr lang="en-US" altLang="en-US" sz="3000" dirty="0" smtClean="0">
                <a:latin typeface="Verdana" pitchFamily="34" charset="0"/>
              </a:rPr>
              <a:t> </a:t>
            </a:r>
            <a:r>
              <a:rPr lang="en-US" altLang="en-US" sz="3200" dirty="0" smtClean="0">
                <a:latin typeface="+mn-lt"/>
              </a:rPr>
              <a:t>FRBR </a:t>
            </a:r>
            <a:r>
              <a:rPr lang="en-US" altLang="en-US" sz="3200" dirty="0" err="1" smtClean="0">
                <a:latin typeface="+mn-lt"/>
              </a:rPr>
              <a:t>d’això</a:t>
            </a:r>
            <a:r>
              <a:rPr lang="en-US" altLang="en-US" sz="3200" dirty="0" smtClean="0">
                <a:latin typeface="+mn-lt"/>
              </a:rPr>
              <a:t> </a:t>
            </a:r>
            <a:r>
              <a:rPr lang="en-US" altLang="en-US" sz="3200" dirty="0" smtClean="0"/>
              <a:t>en </a:t>
            </a:r>
            <a:r>
              <a:rPr lang="en-US" altLang="en-US" sz="3200" dirty="0" err="1" smtClean="0"/>
              <a:t>diu</a:t>
            </a:r>
            <a:r>
              <a:rPr lang="en-US" altLang="en-US" sz="3200" dirty="0" smtClean="0"/>
              <a:t> </a:t>
            </a:r>
            <a:r>
              <a:rPr lang="en-US" altLang="en-US" sz="3200" b="1" dirty="0" err="1" smtClean="0">
                <a:solidFill>
                  <a:srgbClr val="00B0F0"/>
                </a:solidFill>
                <a:latin typeface="+mn-lt"/>
              </a:rPr>
              <a:t>Expressió</a:t>
            </a:r>
            <a:endParaRPr lang="en-US" altLang="en-US" sz="3200" b="1" dirty="0">
              <a:solidFill>
                <a:srgbClr val="00B0F0"/>
              </a:solidFill>
              <a:latin typeface="+mn-lt"/>
            </a:endParaRPr>
          </a:p>
        </p:txBody>
      </p:sp>
      <p:pic>
        <p:nvPicPr>
          <p:cNvPr id="21512" name="Picture 8" descr="MC900290705[1]"/>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315200" y="4114800"/>
            <a:ext cx="1295400" cy="644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13"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99A1B463-03C9-40FA-ACCD-F5B64A2E65A6}" type="slidenum">
              <a:rPr lang="en-US" altLang="en-US" sz="1400" smtClean="0"/>
              <a:pPr eaLnBrk="1" hangingPunct="1">
                <a:spcBef>
                  <a:spcPct val="0"/>
                </a:spcBef>
                <a:buClrTx/>
                <a:buSzTx/>
                <a:buFontTx/>
                <a:buNone/>
              </a:pPr>
              <a:t>21</a:t>
            </a:fld>
            <a:endParaRPr lang="en-US" altLang="en-US" sz="1400" dirty="0" smtClean="0"/>
          </a:p>
        </p:txBody>
      </p:sp>
    </p:spTree>
    <p:extLst>
      <p:ext uri="{BB962C8B-B14F-4D97-AF65-F5344CB8AC3E}">
        <p14:creationId xmlns="" xmlns:p14="http://schemas.microsoft.com/office/powerpoint/2010/main" val="39754330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9447"/>
                                        </p:tgtEl>
                                        <p:attrNameLst>
                                          <p:attrName>style.visibility</p:attrName>
                                        </p:attrNameLst>
                                      </p:cBhvr>
                                      <p:to>
                                        <p:strVal val="visible"/>
                                      </p:to>
                                    </p:set>
                                    <p:animEffect transition="in" filter="dissolve">
                                      <p:cBhvr>
                                        <p:cTn id="7" dur="500"/>
                                        <p:tgtEl>
                                          <p:spTgt spid="1894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147193ED-475D-4F9B-990C-6DD525CEE006}" type="slidenum">
              <a:rPr lang="en-US" altLang="en-US" sz="1400"/>
              <a:pPr algn="r" eaLnBrk="1" hangingPunct="1">
                <a:spcBef>
                  <a:spcPct val="0"/>
                </a:spcBef>
                <a:buClrTx/>
                <a:buSzTx/>
                <a:buFontTx/>
                <a:buNone/>
              </a:pPr>
              <a:t>22</a:t>
            </a:fld>
            <a:endParaRPr lang="en-US" altLang="en-US" sz="1400" dirty="0"/>
          </a:p>
        </p:txBody>
      </p:sp>
      <p:sp>
        <p:nvSpPr>
          <p:cNvPr id="22531" name="Rectangle 8"/>
          <p:cNvSpPr>
            <a:spLocks noGrp="1" noChangeArrowheads="1"/>
          </p:cNvSpPr>
          <p:nvPr/>
        </p:nvSpPr>
        <p:spPr bwMode="auto">
          <a:xfrm>
            <a:off x="146050" y="6210300"/>
            <a:ext cx="457200" cy="457200"/>
          </a:xfrm>
          <a:prstGeom prst="ellipse">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0" tIns="0" rIns="0" bIns="0" anchor="ctr" anchorCtr="1"/>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fld id="{3292A6F9-22D0-4DD6-9685-3AE3CA960AAB}" type="slidenum">
              <a:rPr lang="en-US" altLang="en-US" sz="1400">
                <a:solidFill>
                  <a:srgbClr val="FFFFFF"/>
                </a:solidFill>
                <a:latin typeface="Perpetua" pitchFamily="18" charset="0"/>
              </a:rPr>
              <a:pPr algn="ctr" eaLnBrk="1" hangingPunct="1">
                <a:spcBef>
                  <a:spcPct val="0"/>
                </a:spcBef>
                <a:buClrTx/>
                <a:buSzTx/>
                <a:buFontTx/>
                <a:buNone/>
              </a:pPr>
              <a:t>22</a:t>
            </a:fld>
            <a:endParaRPr lang="en-US" altLang="en-US" sz="1400" dirty="0">
              <a:solidFill>
                <a:srgbClr val="FFFFFF"/>
              </a:solidFill>
              <a:latin typeface="Perpetua" pitchFamily="18" charset="0"/>
            </a:endParaRPr>
          </a:p>
        </p:txBody>
      </p:sp>
      <p:sp>
        <p:nvSpPr>
          <p:cNvPr id="22532" name="Rectangle 2"/>
          <p:cNvSpPr>
            <a:spLocks noGrp="1" noChangeArrowheads="1"/>
          </p:cNvSpPr>
          <p:nvPr>
            <p:ph type="title" idx="4294967295"/>
          </p:nvPr>
        </p:nvSpPr>
        <p:spPr>
          <a:xfrm>
            <a:off x="1373187" y="228600"/>
            <a:ext cx="7313613" cy="1143000"/>
          </a:xfrm>
        </p:spPr>
        <p:txBody>
          <a:bodyPr bIns="91440" anchor="ctr"/>
          <a:lstStyle/>
          <a:p>
            <a:r>
              <a:rPr lang="en-US" altLang="en-US" sz="3200" b="1" dirty="0" err="1" smtClean="0">
                <a:latin typeface="+mn-lt"/>
              </a:rPr>
              <a:t>Grup</a:t>
            </a:r>
            <a:r>
              <a:rPr lang="en-US" altLang="en-US" sz="3200" b="1" dirty="0" smtClean="0">
                <a:latin typeface="+mn-lt"/>
              </a:rPr>
              <a:t> 1 </a:t>
            </a:r>
            <a:r>
              <a:rPr lang="en-US" altLang="en-US" sz="3200" b="1" dirty="0" err="1" smtClean="0">
                <a:latin typeface="+mn-lt"/>
              </a:rPr>
              <a:t>Terminologia</a:t>
            </a:r>
            <a:r>
              <a:rPr lang="en-US" altLang="en-US" sz="3200" b="1" dirty="0" smtClean="0">
                <a:latin typeface="+mn-lt"/>
              </a:rPr>
              <a:t> –</a:t>
            </a:r>
            <a:br>
              <a:rPr lang="en-US" altLang="en-US" sz="3200" b="1" dirty="0" smtClean="0">
                <a:latin typeface="+mn-lt"/>
              </a:rPr>
            </a:br>
            <a:r>
              <a:rPr lang="en-US" altLang="en-US" sz="3200" b="1" dirty="0" smtClean="0">
                <a:latin typeface="+mn-lt"/>
              </a:rPr>
              <a:t>“</a:t>
            </a:r>
            <a:r>
              <a:rPr lang="en-US" altLang="en-US" sz="3200" b="1" dirty="0" err="1" smtClean="0">
                <a:latin typeface="+mn-lt"/>
              </a:rPr>
              <a:t>Llibre</a:t>
            </a:r>
            <a:r>
              <a:rPr lang="en-US" altLang="en-US" sz="3200" b="1" dirty="0" smtClean="0">
                <a:latin typeface="+mn-lt"/>
              </a:rPr>
              <a:t>”</a:t>
            </a:r>
            <a:endParaRPr lang="en-US" altLang="en-US" sz="3200" dirty="0" smtClean="0">
              <a:latin typeface="+mn-lt"/>
            </a:endParaRPr>
          </a:p>
        </p:txBody>
      </p:sp>
      <p:sp>
        <p:nvSpPr>
          <p:cNvPr id="22533" name="Rectangle 3"/>
          <p:cNvSpPr>
            <a:spLocks noChangeArrowheads="1"/>
          </p:cNvSpPr>
          <p:nvPr/>
        </p:nvSpPr>
        <p:spPr bwMode="auto">
          <a:xfrm>
            <a:off x="1066800" y="1676400"/>
            <a:ext cx="6324600" cy="358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r>
              <a:rPr lang="en-US" altLang="en-US" sz="2800" dirty="0" smtClean="0">
                <a:latin typeface="+mn-lt"/>
              </a:rPr>
              <a:t>A un </a:t>
            </a:r>
            <a:r>
              <a:rPr lang="en-US" altLang="en-US" sz="2800" dirty="0" err="1" smtClean="0">
                <a:latin typeface="+mn-lt"/>
              </a:rPr>
              <a:t>nivell</a:t>
            </a:r>
            <a:r>
              <a:rPr lang="en-US" altLang="en-US" sz="2800" dirty="0" smtClean="0">
                <a:latin typeface="+mn-lt"/>
              </a:rPr>
              <a:t> </a:t>
            </a:r>
            <a:r>
              <a:rPr lang="en-US" altLang="en-US" sz="2800" dirty="0" err="1" smtClean="0">
                <a:latin typeface="+mn-lt"/>
              </a:rPr>
              <a:t>més</a:t>
            </a:r>
            <a:r>
              <a:rPr lang="en-US" altLang="en-US" sz="2800" dirty="0" smtClean="0">
                <a:latin typeface="+mn-lt"/>
              </a:rPr>
              <a:t> </a:t>
            </a:r>
            <a:r>
              <a:rPr lang="en-US" altLang="en-US" sz="2800" dirty="0" err="1" smtClean="0">
                <a:latin typeface="+mn-lt"/>
              </a:rPr>
              <a:t>concret</a:t>
            </a:r>
            <a:r>
              <a:rPr lang="en-US" altLang="en-US" sz="2800" dirty="0" smtClean="0">
                <a:latin typeface="+mn-lt"/>
              </a:rPr>
              <a:t>, </a:t>
            </a:r>
            <a:r>
              <a:rPr lang="en-US" altLang="en-US" sz="2800" dirty="0" err="1" smtClean="0">
                <a:latin typeface="+mn-lt"/>
              </a:rPr>
              <a:t>podem</a:t>
            </a:r>
            <a:r>
              <a:rPr lang="en-US" altLang="en-US" sz="2800" dirty="0" smtClean="0">
                <a:latin typeface="+mn-lt"/>
              </a:rPr>
              <a:t> </a:t>
            </a:r>
            <a:r>
              <a:rPr lang="en-US" altLang="en-US" sz="2800" dirty="0" err="1" smtClean="0">
                <a:latin typeface="+mn-lt"/>
              </a:rPr>
              <a:t>pensar</a:t>
            </a:r>
            <a:r>
              <a:rPr lang="en-US" altLang="en-US" sz="2800" dirty="0" smtClean="0">
                <a:latin typeface="+mn-lt"/>
              </a:rPr>
              <a:t> en un “</a:t>
            </a:r>
            <a:r>
              <a:rPr lang="en-US" altLang="en-US" sz="2800" dirty="0" err="1" smtClean="0">
                <a:latin typeface="+mn-lt"/>
              </a:rPr>
              <a:t>llibre</a:t>
            </a:r>
            <a:r>
              <a:rPr lang="en-US" altLang="en-US" sz="2800" dirty="0" smtClean="0">
                <a:latin typeface="+mn-lt"/>
              </a:rPr>
              <a:t>” en el </a:t>
            </a:r>
            <a:r>
              <a:rPr lang="en-US" altLang="en-US" sz="2800" dirty="0" err="1" smtClean="0">
                <a:latin typeface="+mn-lt"/>
              </a:rPr>
              <a:t>sentit</a:t>
            </a:r>
            <a:r>
              <a:rPr lang="en-US" altLang="en-US" sz="2800" dirty="0" smtClean="0">
                <a:latin typeface="+mn-lt"/>
              </a:rPr>
              <a:t> de </a:t>
            </a:r>
            <a:r>
              <a:rPr lang="en-US" altLang="en-US" sz="2800" dirty="0" smtClean="0">
                <a:solidFill>
                  <a:srgbClr val="00B0F0"/>
                </a:solidFill>
                <a:latin typeface="+mn-lt"/>
              </a:rPr>
              <a:t>‘la </a:t>
            </a:r>
            <a:r>
              <a:rPr lang="en-US" altLang="en-US" sz="2800" dirty="0" err="1" smtClean="0">
                <a:solidFill>
                  <a:srgbClr val="00B0F0"/>
                </a:solidFill>
                <a:latin typeface="+mn-lt"/>
              </a:rPr>
              <a:t>cosa</a:t>
            </a:r>
            <a:r>
              <a:rPr lang="en-US" altLang="en-US" sz="2800" dirty="0" smtClean="0">
                <a:solidFill>
                  <a:srgbClr val="00B0F0"/>
                </a:solidFill>
                <a:latin typeface="+mn-lt"/>
              </a:rPr>
              <a:t> </a:t>
            </a:r>
            <a:r>
              <a:rPr lang="en-US" altLang="en-US" sz="2800" dirty="0" err="1" smtClean="0">
                <a:solidFill>
                  <a:srgbClr val="00B0F0"/>
                </a:solidFill>
                <a:latin typeface="+mn-lt"/>
              </a:rPr>
              <a:t>física</a:t>
            </a:r>
            <a:r>
              <a:rPr lang="en-US" altLang="en-US" sz="2800" dirty="0" smtClean="0">
                <a:solidFill>
                  <a:srgbClr val="00B0F0"/>
                </a:solidFill>
                <a:latin typeface="+mn-lt"/>
              </a:rPr>
              <a:t> </a:t>
            </a:r>
            <a:r>
              <a:rPr lang="en-US" altLang="en-US" sz="2800" dirty="0" err="1" smtClean="0">
                <a:solidFill>
                  <a:srgbClr val="00B0F0"/>
                </a:solidFill>
                <a:latin typeface="+mn-lt"/>
              </a:rPr>
              <a:t>que</a:t>
            </a:r>
            <a:r>
              <a:rPr lang="en-US" altLang="en-US" sz="2800" dirty="0" smtClean="0">
                <a:solidFill>
                  <a:srgbClr val="00B0F0"/>
                </a:solidFill>
                <a:latin typeface="+mn-lt"/>
              </a:rPr>
              <a:t> </a:t>
            </a:r>
            <a:r>
              <a:rPr lang="en-US" altLang="en-US" sz="2800" dirty="0" err="1" smtClean="0">
                <a:solidFill>
                  <a:srgbClr val="00B0F0"/>
                </a:solidFill>
                <a:latin typeface="+mn-lt"/>
              </a:rPr>
              <a:t>comprem</a:t>
            </a:r>
            <a:r>
              <a:rPr lang="en-US" altLang="en-US" sz="2800" dirty="0" smtClean="0">
                <a:solidFill>
                  <a:srgbClr val="00B0F0"/>
                </a:solidFill>
                <a:latin typeface="+mn-lt"/>
              </a:rPr>
              <a:t> en </a:t>
            </a:r>
            <a:r>
              <a:rPr lang="en-US" altLang="en-US" sz="2800" dirty="0" err="1" smtClean="0">
                <a:solidFill>
                  <a:srgbClr val="00B0F0"/>
                </a:solidFill>
                <a:latin typeface="+mn-lt"/>
              </a:rPr>
              <a:t>una</a:t>
            </a:r>
            <a:r>
              <a:rPr lang="en-US" altLang="en-US" sz="2800" dirty="0" smtClean="0">
                <a:solidFill>
                  <a:srgbClr val="00B0F0"/>
                </a:solidFill>
                <a:latin typeface="+mn-lt"/>
              </a:rPr>
              <a:t> </a:t>
            </a:r>
            <a:r>
              <a:rPr lang="en-US" altLang="en-US" sz="2800" dirty="0" err="1" smtClean="0">
                <a:solidFill>
                  <a:srgbClr val="00B0F0"/>
                </a:solidFill>
                <a:latin typeface="+mn-lt"/>
              </a:rPr>
              <a:t>llibreria</a:t>
            </a:r>
            <a:r>
              <a:rPr lang="en-US" altLang="en-US" sz="2800" dirty="0" smtClean="0">
                <a:solidFill>
                  <a:srgbClr val="00B0F0"/>
                </a:solidFill>
                <a:latin typeface="+mn-lt"/>
              </a:rPr>
              <a:t>, </a:t>
            </a:r>
            <a:r>
              <a:rPr lang="en-US" altLang="en-US" sz="2800" dirty="0" err="1" smtClean="0">
                <a:solidFill>
                  <a:srgbClr val="00B0F0"/>
                </a:solidFill>
                <a:latin typeface="+mn-lt"/>
              </a:rPr>
              <a:t>que</a:t>
            </a:r>
            <a:r>
              <a:rPr lang="en-US" altLang="en-US" sz="2800" dirty="0" smtClean="0">
                <a:solidFill>
                  <a:srgbClr val="00B0F0"/>
                </a:solidFill>
                <a:latin typeface="+mn-lt"/>
              </a:rPr>
              <a:t> </a:t>
            </a:r>
            <a:r>
              <a:rPr lang="en-US" altLang="en-US" sz="2800" dirty="0" err="1" smtClean="0">
                <a:solidFill>
                  <a:srgbClr val="00B0F0"/>
                </a:solidFill>
                <a:latin typeface="+mn-lt"/>
              </a:rPr>
              <a:t>demanem</a:t>
            </a:r>
            <a:r>
              <a:rPr lang="en-US" altLang="en-US" sz="2800" dirty="0" smtClean="0">
                <a:solidFill>
                  <a:srgbClr val="00B0F0"/>
                </a:solidFill>
                <a:latin typeface="+mn-lt"/>
              </a:rPr>
              <a:t> en </a:t>
            </a:r>
            <a:r>
              <a:rPr lang="en-US" altLang="en-US" sz="2800" dirty="0" err="1" smtClean="0">
                <a:solidFill>
                  <a:srgbClr val="00B0F0"/>
                </a:solidFill>
                <a:latin typeface="+mn-lt"/>
              </a:rPr>
              <a:t>una</a:t>
            </a:r>
            <a:r>
              <a:rPr lang="en-US" altLang="en-US" sz="2800" dirty="0" smtClean="0">
                <a:solidFill>
                  <a:srgbClr val="00B0F0"/>
                </a:solidFill>
                <a:latin typeface="+mn-lt"/>
              </a:rPr>
              <a:t> </a:t>
            </a:r>
            <a:r>
              <a:rPr lang="en-US" altLang="en-US" sz="2800" dirty="0" err="1" smtClean="0">
                <a:solidFill>
                  <a:srgbClr val="00B0F0"/>
                </a:solidFill>
                <a:latin typeface="+mn-lt"/>
              </a:rPr>
              <a:t>biblioteca</a:t>
            </a:r>
            <a:r>
              <a:rPr lang="en-US" altLang="en-US" sz="2800" dirty="0" smtClean="0">
                <a:solidFill>
                  <a:srgbClr val="00B0F0"/>
                </a:solidFill>
                <a:latin typeface="+mn-lt"/>
              </a:rPr>
              <a:t> o </a:t>
            </a:r>
            <a:r>
              <a:rPr lang="en-US" altLang="en-US" sz="2800" dirty="0" err="1" smtClean="0">
                <a:solidFill>
                  <a:srgbClr val="00B0F0"/>
                </a:solidFill>
                <a:latin typeface="+mn-lt"/>
              </a:rPr>
              <a:t>que</a:t>
            </a:r>
            <a:r>
              <a:rPr lang="en-US" altLang="en-US" sz="2800" dirty="0" smtClean="0">
                <a:solidFill>
                  <a:srgbClr val="00B0F0"/>
                </a:solidFill>
                <a:latin typeface="+mn-lt"/>
              </a:rPr>
              <a:t> </a:t>
            </a:r>
            <a:r>
              <a:rPr lang="en-US" altLang="en-US" sz="2800" dirty="0" err="1" smtClean="0">
                <a:solidFill>
                  <a:srgbClr val="00B0F0"/>
                </a:solidFill>
                <a:latin typeface="+mn-lt"/>
              </a:rPr>
              <a:t>llegim</a:t>
            </a:r>
            <a:r>
              <a:rPr lang="en-US" altLang="en-US" sz="2800" dirty="0" smtClean="0">
                <a:solidFill>
                  <a:srgbClr val="00B0F0"/>
                </a:solidFill>
                <a:latin typeface="+mn-lt"/>
              </a:rPr>
              <a:t> com a PDF en </a:t>
            </a:r>
            <a:r>
              <a:rPr lang="en-US" altLang="en-US" sz="2800" dirty="0" err="1" smtClean="0">
                <a:solidFill>
                  <a:srgbClr val="00B0F0"/>
                </a:solidFill>
                <a:latin typeface="+mn-lt"/>
              </a:rPr>
              <a:t>línia</a:t>
            </a:r>
            <a:r>
              <a:rPr lang="en-US" altLang="en-US" sz="2800" dirty="0" smtClean="0">
                <a:solidFill>
                  <a:srgbClr val="00B0F0"/>
                </a:solidFill>
                <a:latin typeface="+mn-lt"/>
              </a:rPr>
              <a:t>’</a:t>
            </a:r>
          </a:p>
          <a:p>
            <a:pPr eaLnBrk="1" hangingPunct="1"/>
            <a:r>
              <a:rPr lang="en-US" altLang="en-US" sz="2800" dirty="0" err="1" smtClean="0">
                <a:latin typeface="+mn-lt"/>
              </a:rPr>
              <a:t>Una</a:t>
            </a:r>
            <a:r>
              <a:rPr lang="en-US" altLang="en-US" sz="2800" dirty="0" smtClean="0">
                <a:latin typeface="+mn-lt"/>
              </a:rPr>
              <a:t> </a:t>
            </a:r>
            <a:r>
              <a:rPr lang="en-US" altLang="en-US" sz="2800" dirty="0" err="1" smtClean="0">
                <a:latin typeface="+mn-lt"/>
              </a:rPr>
              <a:t>publicació</a:t>
            </a:r>
            <a:r>
              <a:rPr lang="en-US" altLang="en-US" sz="2800" dirty="0" smtClean="0">
                <a:latin typeface="+mn-lt"/>
              </a:rPr>
              <a:t>, </a:t>
            </a:r>
            <a:r>
              <a:rPr lang="en-US" altLang="en-US" sz="2800" dirty="0" err="1" smtClean="0">
                <a:latin typeface="+mn-lt"/>
              </a:rPr>
              <a:t>versió</a:t>
            </a:r>
            <a:r>
              <a:rPr lang="en-US" altLang="en-US" sz="2800" dirty="0" smtClean="0">
                <a:latin typeface="+mn-lt"/>
              </a:rPr>
              <a:t> </a:t>
            </a:r>
            <a:r>
              <a:rPr lang="en-US" altLang="en-US" sz="2800" dirty="0" err="1" smtClean="0">
                <a:latin typeface="+mn-lt"/>
              </a:rPr>
              <a:t>específica</a:t>
            </a:r>
            <a:r>
              <a:rPr lang="en-US" altLang="en-US" sz="2800" dirty="0" smtClean="0">
                <a:latin typeface="+mn-lt"/>
              </a:rPr>
              <a:t> </a:t>
            </a:r>
            <a:r>
              <a:rPr lang="en-US" altLang="en-US" sz="2800" dirty="0"/>
              <a:t>… </a:t>
            </a:r>
          </a:p>
        </p:txBody>
      </p:sp>
      <p:sp>
        <p:nvSpPr>
          <p:cNvPr id="191495" name="Text Box 7"/>
          <p:cNvSpPr txBox="1">
            <a:spLocks noChangeArrowheads="1"/>
          </p:cNvSpPr>
          <p:nvPr/>
        </p:nvSpPr>
        <p:spPr bwMode="auto">
          <a:xfrm>
            <a:off x="755576" y="5517232"/>
            <a:ext cx="8064896" cy="584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3200" dirty="0">
                <a:latin typeface="Verdana" pitchFamily="34" charset="0"/>
                <a:sym typeface="Wingdings" pitchFamily="2" charset="2"/>
              </a:rPr>
              <a:t>	</a:t>
            </a:r>
            <a:r>
              <a:rPr lang="en-US" altLang="en-US" sz="2800" dirty="0" smtClean="0">
                <a:latin typeface="Verdana" pitchFamily="34" charset="0"/>
              </a:rPr>
              <a:t> </a:t>
            </a:r>
            <a:r>
              <a:rPr lang="en-US" altLang="en-US" sz="3200" dirty="0" smtClean="0">
                <a:latin typeface="+mn-lt"/>
              </a:rPr>
              <a:t>FRBR </a:t>
            </a:r>
            <a:r>
              <a:rPr lang="en-US" altLang="en-US" sz="3200" dirty="0" err="1" smtClean="0"/>
              <a:t>d’això</a:t>
            </a:r>
            <a:r>
              <a:rPr lang="en-US" altLang="en-US" sz="3200" dirty="0" smtClean="0"/>
              <a:t> </a:t>
            </a:r>
            <a:r>
              <a:rPr lang="en-US" altLang="en-US" sz="3200" dirty="0" smtClean="0">
                <a:latin typeface="+mn-lt"/>
              </a:rPr>
              <a:t>en </a:t>
            </a:r>
            <a:r>
              <a:rPr lang="en-US" altLang="en-US" sz="3200" dirty="0" err="1" smtClean="0">
                <a:latin typeface="+mn-lt"/>
              </a:rPr>
              <a:t>diu</a:t>
            </a:r>
            <a:r>
              <a:rPr lang="en-US" altLang="en-US" sz="3200" dirty="0" smtClean="0">
                <a:latin typeface="+mn-lt"/>
              </a:rPr>
              <a:t> </a:t>
            </a:r>
            <a:r>
              <a:rPr lang="en-US" altLang="en-US" sz="3200" b="1" dirty="0" err="1" smtClean="0">
                <a:solidFill>
                  <a:srgbClr val="00B0F0"/>
                </a:solidFill>
                <a:latin typeface="+mn-lt"/>
              </a:rPr>
              <a:t>Manifestació</a:t>
            </a:r>
            <a:endParaRPr lang="en-US" altLang="en-US" sz="3200" b="1" dirty="0">
              <a:solidFill>
                <a:srgbClr val="00B0F0"/>
              </a:solidFill>
              <a:latin typeface="+mn-lt"/>
            </a:endParaRPr>
          </a:p>
        </p:txBody>
      </p:sp>
      <p:pic>
        <p:nvPicPr>
          <p:cNvPr id="22535" name="Picture 11" descr="MC900411045[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391400" y="2057400"/>
            <a:ext cx="1266825" cy="1262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536" name="WordArt 12"/>
          <p:cNvSpPr>
            <a:spLocks noChangeArrowheads="1" noChangeShapeType="1" noTextEdit="1"/>
          </p:cNvSpPr>
          <p:nvPr/>
        </p:nvSpPr>
        <p:spPr bwMode="auto">
          <a:xfrm>
            <a:off x="7391400" y="4114800"/>
            <a:ext cx="1371600" cy="860425"/>
          </a:xfrm>
          <a:prstGeom prst="rect">
            <a:avLst/>
          </a:prstGeom>
          <a:extLst>
            <a:ext uri="{91240B29-F687-4F45-9708-019B960494DF}">
              <a14:hiddenLine xmlns="" xmlns:a14="http://schemas.microsoft.com/office/drawing/2010/main" w="9525">
                <a:solidFill>
                  <a:srgbClr val="000000"/>
                </a:solidFill>
                <a:round/>
                <a:headEnd/>
                <a:tailEnd/>
              </a14:hiddenLine>
            </a:ext>
          </a:extLst>
        </p:spPr>
        <p:txBody>
          <a:bodyPr wrap="none" fromWordArt="1">
            <a:prstTxWarp prst="textWave1">
              <a:avLst>
                <a:gd name="adj1" fmla="val 13005"/>
                <a:gd name="adj2" fmla="val 0"/>
              </a:avLst>
            </a:prstTxWarp>
          </a:bodyPr>
          <a:lstStyle/>
          <a:p>
            <a:pPr algn="ctr"/>
            <a:r>
              <a:rPr lang="en-US" sz="3600" kern="10" dirty="0">
                <a:solidFill>
                  <a:schemeClr val="tx2"/>
                </a:solidFill>
                <a:effectLst>
                  <a:outerShdw dist="53882" dir="2700000" algn="ctr" rotWithShape="0">
                    <a:schemeClr val="accent1">
                      <a:alpha val="79999"/>
                    </a:schemeClr>
                  </a:outerShdw>
                </a:effectLst>
                <a:latin typeface="Times New Roman"/>
                <a:cs typeface="Times New Roman"/>
              </a:rPr>
              <a:t>ISBN</a:t>
            </a:r>
          </a:p>
        </p:txBody>
      </p:sp>
      <p:sp>
        <p:nvSpPr>
          <p:cNvPr id="22537"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EE4E40BA-3B45-4253-9850-AD4781BE4EAE}" type="slidenum">
              <a:rPr lang="en-US" altLang="en-US" sz="1400" smtClean="0"/>
              <a:pPr eaLnBrk="1" hangingPunct="1">
                <a:spcBef>
                  <a:spcPct val="0"/>
                </a:spcBef>
                <a:buClrTx/>
                <a:buSzTx/>
                <a:buFontTx/>
                <a:buNone/>
              </a:pPr>
              <a:t>22</a:t>
            </a:fld>
            <a:endParaRPr lang="en-US" altLang="en-US" sz="1400" dirty="0" smtClean="0"/>
          </a:p>
        </p:txBody>
      </p:sp>
    </p:spTree>
    <p:extLst>
      <p:ext uri="{BB962C8B-B14F-4D97-AF65-F5344CB8AC3E}">
        <p14:creationId xmlns="" xmlns:p14="http://schemas.microsoft.com/office/powerpoint/2010/main" val="335580759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91495"/>
                                        </p:tgtEl>
                                        <p:attrNameLst>
                                          <p:attrName>style.visibility</p:attrName>
                                        </p:attrNameLst>
                                      </p:cBhvr>
                                      <p:to>
                                        <p:strVal val="visible"/>
                                      </p:to>
                                    </p:set>
                                    <p:animEffect transition="in" filter="dissolve">
                                      <p:cBhvr>
                                        <p:cTn id="7" dur="500"/>
                                        <p:tgtEl>
                                          <p:spTgt spid="191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00483F94-B3FC-413A-898C-1DD78A98E963}" type="slidenum">
              <a:rPr lang="en-US" altLang="en-US" sz="1400"/>
              <a:pPr algn="r" eaLnBrk="1" hangingPunct="1">
                <a:spcBef>
                  <a:spcPct val="0"/>
                </a:spcBef>
                <a:buClrTx/>
                <a:buSzTx/>
                <a:buFontTx/>
                <a:buNone/>
              </a:pPr>
              <a:t>23</a:t>
            </a:fld>
            <a:endParaRPr lang="en-US" altLang="en-US" sz="1400" dirty="0"/>
          </a:p>
        </p:txBody>
      </p:sp>
      <p:sp>
        <p:nvSpPr>
          <p:cNvPr id="23555" name="Rectangle 8"/>
          <p:cNvSpPr>
            <a:spLocks noGrp="1" noChangeArrowheads="1"/>
          </p:cNvSpPr>
          <p:nvPr/>
        </p:nvSpPr>
        <p:spPr bwMode="auto">
          <a:xfrm>
            <a:off x="146050" y="6210300"/>
            <a:ext cx="457200" cy="457200"/>
          </a:xfrm>
          <a:prstGeom prst="ellipse">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0" tIns="0" rIns="0" bIns="0" anchor="ctr" anchorCtr="1"/>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fld id="{DD13C757-D097-45F9-A753-2E4A5FF9F91A}" type="slidenum">
              <a:rPr lang="en-US" altLang="en-US" sz="1400">
                <a:solidFill>
                  <a:srgbClr val="FFFFFF"/>
                </a:solidFill>
                <a:latin typeface="Perpetua" pitchFamily="18" charset="0"/>
              </a:rPr>
              <a:pPr algn="ctr" eaLnBrk="1" hangingPunct="1">
                <a:spcBef>
                  <a:spcPct val="0"/>
                </a:spcBef>
                <a:buClrTx/>
                <a:buSzTx/>
                <a:buFontTx/>
                <a:buNone/>
              </a:pPr>
              <a:t>23</a:t>
            </a:fld>
            <a:endParaRPr lang="en-US" altLang="en-US" sz="1400" dirty="0">
              <a:solidFill>
                <a:srgbClr val="FFFFFF"/>
              </a:solidFill>
              <a:latin typeface="Perpetua" pitchFamily="18" charset="0"/>
            </a:endParaRPr>
          </a:p>
        </p:txBody>
      </p:sp>
      <p:sp>
        <p:nvSpPr>
          <p:cNvPr id="23556" name="Rectangle 2"/>
          <p:cNvSpPr>
            <a:spLocks noGrp="1" noChangeArrowheads="1"/>
          </p:cNvSpPr>
          <p:nvPr>
            <p:ph type="title" idx="4294967295"/>
          </p:nvPr>
        </p:nvSpPr>
        <p:spPr>
          <a:xfrm>
            <a:off x="1373187" y="228600"/>
            <a:ext cx="7313613" cy="1143000"/>
          </a:xfrm>
        </p:spPr>
        <p:txBody>
          <a:bodyPr bIns="91440" anchor="ctr"/>
          <a:lstStyle/>
          <a:p>
            <a:r>
              <a:rPr lang="en-US" altLang="en-US" sz="3200" b="1" dirty="0" err="1" smtClean="0"/>
              <a:t>Grup</a:t>
            </a:r>
            <a:r>
              <a:rPr lang="en-US" altLang="en-US" sz="3200" b="1" dirty="0" smtClean="0"/>
              <a:t> 1 </a:t>
            </a:r>
            <a:r>
              <a:rPr lang="en-US" altLang="en-US" sz="3200" b="1" dirty="0" err="1" smtClean="0"/>
              <a:t>Terminologia</a:t>
            </a:r>
            <a:r>
              <a:rPr lang="en-US" altLang="en-US" sz="3200" b="1" dirty="0" smtClean="0"/>
              <a:t> –</a:t>
            </a:r>
            <a:br>
              <a:rPr lang="en-US" altLang="en-US" sz="3200" b="1" dirty="0" smtClean="0"/>
            </a:br>
            <a:r>
              <a:rPr lang="en-US" altLang="en-US" sz="3200" b="1" dirty="0" smtClean="0"/>
              <a:t>“</a:t>
            </a:r>
            <a:r>
              <a:rPr lang="en-US" altLang="en-US" sz="3200" b="1" dirty="0" err="1" smtClean="0"/>
              <a:t>Llibre</a:t>
            </a:r>
            <a:r>
              <a:rPr lang="en-US" altLang="en-US" sz="3200" b="1" dirty="0" smtClean="0"/>
              <a:t>”</a:t>
            </a:r>
            <a:endParaRPr lang="en-US" altLang="en-US" sz="3200" dirty="0" smtClean="0"/>
          </a:p>
        </p:txBody>
      </p:sp>
      <p:sp>
        <p:nvSpPr>
          <p:cNvPr id="23557" name="Rectangle 3"/>
          <p:cNvSpPr>
            <a:spLocks noChangeArrowheads="1"/>
          </p:cNvSpPr>
          <p:nvPr/>
        </p:nvSpPr>
        <p:spPr bwMode="auto">
          <a:xfrm>
            <a:off x="971600" y="1628800"/>
            <a:ext cx="6477000" cy="43924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ts val="0"/>
              </a:spcBef>
              <a:buClr>
                <a:srgbClr val="00B0F0"/>
              </a:buClr>
            </a:pPr>
            <a:r>
              <a:rPr lang="en-US" altLang="en-US" sz="2800" dirty="0" smtClean="0"/>
              <a:t>I al </a:t>
            </a:r>
            <a:r>
              <a:rPr lang="en-US" altLang="en-US" sz="2800" dirty="0" err="1" smtClean="0"/>
              <a:t>nivell</a:t>
            </a:r>
            <a:r>
              <a:rPr lang="en-US" altLang="en-US" sz="2800" dirty="0" smtClean="0"/>
              <a:t> </a:t>
            </a:r>
            <a:r>
              <a:rPr lang="en-US" altLang="en-US" sz="2800" dirty="0" err="1" smtClean="0"/>
              <a:t>més</a:t>
            </a:r>
            <a:r>
              <a:rPr lang="en-US" altLang="en-US" sz="2800" dirty="0" smtClean="0"/>
              <a:t> </a:t>
            </a:r>
            <a:r>
              <a:rPr lang="en-US" altLang="en-US" sz="2800" dirty="0" err="1" smtClean="0"/>
              <a:t>concret</a:t>
            </a:r>
            <a:r>
              <a:rPr lang="en-US" altLang="en-US" sz="2800" dirty="0" smtClean="0"/>
              <a:t>, </a:t>
            </a:r>
            <a:r>
              <a:rPr lang="en-US" altLang="en-US" sz="2800" dirty="0" err="1" smtClean="0"/>
              <a:t>podem</a:t>
            </a:r>
            <a:r>
              <a:rPr lang="en-US" altLang="en-US" sz="2800" dirty="0" smtClean="0"/>
              <a:t> </a:t>
            </a:r>
            <a:r>
              <a:rPr lang="en-US" altLang="en-US" sz="2800" dirty="0" err="1" smtClean="0"/>
              <a:t>pensar</a:t>
            </a:r>
            <a:r>
              <a:rPr lang="en-US" altLang="en-US" sz="2800" dirty="0" smtClean="0"/>
              <a:t> en un “</a:t>
            </a:r>
            <a:r>
              <a:rPr lang="en-US" altLang="en-US" sz="2800" dirty="0" err="1" smtClean="0"/>
              <a:t>llibre</a:t>
            </a:r>
            <a:r>
              <a:rPr lang="en-US" altLang="en-US" sz="2800" dirty="0" smtClean="0"/>
              <a:t>” en el </a:t>
            </a:r>
            <a:r>
              <a:rPr lang="en-US" altLang="en-US" sz="2800" dirty="0" err="1" smtClean="0"/>
              <a:t>sentit</a:t>
            </a:r>
            <a:r>
              <a:rPr lang="en-US" altLang="en-US" sz="2800" dirty="0" smtClean="0"/>
              <a:t> de </a:t>
            </a:r>
            <a:r>
              <a:rPr lang="en-US" altLang="en-US" sz="2800" dirty="0" smtClean="0">
                <a:solidFill>
                  <a:srgbClr val="00B0F0"/>
                </a:solidFill>
              </a:rPr>
              <a:t>‘la </a:t>
            </a:r>
            <a:r>
              <a:rPr lang="en-US" altLang="en-US" sz="2800" dirty="0" err="1" smtClean="0">
                <a:solidFill>
                  <a:srgbClr val="00B0F0"/>
                </a:solidFill>
              </a:rPr>
              <a:t>cosa</a:t>
            </a:r>
            <a:r>
              <a:rPr lang="en-US" altLang="en-US" sz="2800" dirty="0" smtClean="0">
                <a:solidFill>
                  <a:srgbClr val="00B0F0"/>
                </a:solidFill>
              </a:rPr>
              <a:t> </a:t>
            </a:r>
            <a:r>
              <a:rPr lang="en-US" altLang="en-US" sz="2800" dirty="0" err="1" smtClean="0">
                <a:solidFill>
                  <a:srgbClr val="00B0F0"/>
                </a:solidFill>
              </a:rPr>
              <a:t>física</a:t>
            </a:r>
            <a:r>
              <a:rPr lang="en-US" altLang="en-US" sz="2800" dirty="0" smtClean="0">
                <a:solidFill>
                  <a:srgbClr val="00B0F0"/>
                </a:solidFill>
              </a:rPr>
              <a:t> </a:t>
            </a:r>
            <a:r>
              <a:rPr lang="en-US" altLang="en-US" sz="2800" dirty="0" err="1" smtClean="0">
                <a:solidFill>
                  <a:srgbClr val="00B0F0"/>
                </a:solidFill>
              </a:rPr>
              <a:t>específica</a:t>
            </a:r>
            <a:r>
              <a:rPr lang="en-US" altLang="en-US" sz="2800" dirty="0" smtClean="0">
                <a:solidFill>
                  <a:srgbClr val="00B0F0"/>
                </a:solidFill>
              </a:rPr>
              <a:t>  (la </a:t>
            </a:r>
            <a:r>
              <a:rPr lang="en-US" altLang="en-US" sz="2800" dirty="0" err="1" smtClean="0">
                <a:solidFill>
                  <a:srgbClr val="00B0F0"/>
                </a:solidFill>
              </a:rPr>
              <a:t>tinta</a:t>
            </a:r>
            <a:r>
              <a:rPr lang="en-US" altLang="en-US" sz="2800" dirty="0" smtClean="0">
                <a:solidFill>
                  <a:srgbClr val="00B0F0"/>
                </a:solidFill>
              </a:rPr>
              <a:t> </a:t>
            </a:r>
            <a:r>
              <a:rPr lang="en-US" altLang="en-US" sz="2800" dirty="0" err="1" smtClean="0">
                <a:solidFill>
                  <a:srgbClr val="00B0F0"/>
                </a:solidFill>
              </a:rPr>
              <a:t>sobre</a:t>
            </a:r>
            <a:r>
              <a:rPr lang="en-US" altLang="en-US" sz="2800" dirty="0" smtClean="0">
                <a:solidFill>
                  <a:srgbClr val="00B0F0"/>
                </a:solidFill>
              </a:rPr>
              <a:t> el paper, les </a:t>
            </a:r>
            <a:r>
              <a:rPr lang="en-US" altLang="en-US" sz="2800" dirty="0" err="1" smtClean="0">
                <a:solidFill>
                  <a:srgbClr val="00B0F0"/>
                </a:solidFill>
              </a:rPr>
              <a:t>cobertes</a:t>
            </a:r>
            <a:r>
              <a:rPr lang="en-US" altLang="en-US" sz="2800" dirty="0" smtClean="0">
                <a:solidFill>
                  <a:srgbClr val="00B0F0"/>
                </a:solidFill>
              </a:rPr>
              <a:t>), </a:t>
            </a:r>
            <a:r>
              <a:rPr lang="en-US" altLang="en-US" sz="2800" dirty="0" err="1" smtClean="0">
                <a:solidFill>
                  <a:srgbClr val="00B0F0"/>
                </a:solidFill>
              </a:rPr>
              <a:t>ens</a:t>
            </a:r>
            <a:r>
              <a:rPr lang="en-US" altLang="en-US" sz="2800" dirty="0" smtClean="0">
                <a:solidFill>
                  <a:srgbClr val="00B0F0"/>
                </a:solidFill>
              </a:rPr>
              <a:t> el </a:t>
            </a:r>
            <a:r>
              <a:rPr lang="en-US" altLang="en-US" sz="2800" dirty="0" err="1" smtClean="0">
                <a:solidFill>
                  <a:srgbClr val="00B0F0"/>
                </a:solidFill>
              </a:rPr>
              <a:t>podem</a:t>
            </a:r>
            <a:r>
              <a:rPr lang="en-US" altLang="en-US" sz="2800" dirty="0" smtClean="0">
                <a:solidFill>
                  <a:srgbClr val="00B0F0"/>
                </a:solidFill>
              </a:rPr>
              <a:t> </a:t>
            </a:r>
            <a:r>
              <a:rPr lang="en-US" altLang="en-US" sz="2800" dirty="0" err="1" smtClean="0">
                <a:solidFill>
                  <a:srgbClr val="00B0F0"/>
                </a:solidFill>
              </a:rPr>
              <a:t>emportar</a:t>
            </a:r>
            <a:r>
              <a:rPr lang="en-US" altLang="en-US" sz="2800" dirty="0" smtClean="0">
                <a:solidFill>
                  <a:srgbClr val="00B0F0"/>
                </a:solidFill>
              </a:rPr>
              <a:t> a la </a:t>
            </a:r>
            <a:r>
              <a:rPr lang="en-US" altLang="en-US" sz="2800" dirty="0" err="1" smtClean="0">
                <a:solidFill>
                  <a:srgbClr val="00B0F0"/>
                </a:solidFill>
              </a:rPr>
              <a:t>platja</a:t>
            </a:r>
            <a:r>
              <a:rPr lang="en-US" altLang="en-US" sz="2800" dirty="0" smtClean="0">
                <a:solidFill>
                  <a:srgbClr val="00B0F0"/>
                </a:solidFill>
              </a:rPr>
              <a:t>, o (en un </a:t>
            </a:r>
            <a:r>
              <a:rPr lang="en-US" altLang="en-US" sz="2800" dirty="0" err="1" smtClean="0">
                <a:solidFill>
                  <a:srgbClr val="00B0F0"/>
                </a:solidFill>
              </a:rPr>
              <a:t>cas</a:t>
            </a:r>
            <a:r>
              <a:rPr lang="en-US" altLang="en-US" sz="2800" dirty="0" smtClean="0">
                <a:solidFill>
                  <a:srgbClr val="00B0F0"/>
                </a:solidFill>
              </a:rPr>
              <a:t> de </a:t>
            </a:r>
            <a:r>
              <a:rPr lang="en-US" altLang="en-US" sz="2800" dirty="0" err="1" smtClean="0">
                <a:solidFill>
                  <a:srgbClr val="00B0F0"/>
                </a:solidFill>
              </a:rPr>
              <a:t>necessitat</a:t>
            </a:r>
            <a:r>
              <a:rPr lang="en-US" altLang="en-US" sz="2800" dirty="0" smtClean="0">
                <a:solidFill>
                  <a:srgbClr val="00B0F0"/>
                </a:solidFill>
              </a:rPr>
              <a:t> </a:t>
            </a:r>
            <a:r>
              <a:rPr lang="en-US" altLang="en-US" sz="2800" dirty="0" err="1" smtClean="0">
                <a:solidFill>
                  <a:srgbClr val="00B0F0"/>
                </a:solidFill>
              </a:rPr>
              <a:t>extrema</a:t>
            </a:r>
            <a:r>
              <a:rPr lang="en-US" altLang="en-US" sz="2800" dirty="0" smtClean="0">
                <a:solidFill>
                  <a:srgbClr val="00B0F0"/>
                </a:solidFill>
              </a:rPr>
              <a:t>) el </a:t>
            </a:r>
            <a:r>
              <a:rPr lang="en-US" altLang="en-US" sz="2800" dirty="0" err="1" smtClean="0">
                <a:solidFill>
                  <a:srgbClr val="00B0F0"/>
                </a:solidFill>
              </a:rPr>
              <a:t>poden</a:t>
            </a:r>
            <a:r>
              <a:rPr lang="en-US" altLang="en-US" sz="2800" dirty="0" smtClean="0">
                <a:solidFill>
                  <a:srgbClr val="00B0F0"/>
                </a:solidFill>
              </a:rPr>
              <a:t> </a:t>
            </a:r>
            <a:r>
              <a:rPr lang="en-US" altLang="en-US" sz="2800" dirty="0" err="1" smtClean="0">
                <a:solidFill>
                  <a:srgbClr val="00B0F0"/>
                </a:solidFill>
              </a:rPr>
              <a:t>utilitzar</a:t>
            </a:r>
            <a:r>
              <a:rPr lang="en-US" altLang="en-US" sz="2800" dirty="0" smtClean="0">
                <a:solidFill>
                  <a:srgbClr val="00B0F0"/>
                </a:solidFill>
              </a:rPr>
              <a:t> per </a:t>
            </a:r>
            <a:r>
              <a:rPr lang="en-US" altLang="en-US" sz="2800" dirty="0" err="1" smtClean="0">
                <a:solidFill>
                  <a:srgbClr val="00B0F0"/>
                </a:solidFill>
              </a:rPr>
              <a:t>falcar</a:t>
            </a:r>
            <a:r>
              <a:rPr lang="en-US" altLang="en-US" sz="2800" dirty="0" smtClean="0">
                <a:solidFill>
                  <a:srgbClr val="00B0F0"/>
                </a:solidFill>
              </a:rPr>
              <a:t> un </a:t>
            </a:r>
            <a:r>
              <a:rPr lang="en-US" altLang="en-US" sz="2800" dirty="0" err="1" smtClean="0">
                <a:solidFill>
                  <a:srgbClr val="00B0F0"/>
                </a:solidFill>
              </a:rPr>
              <a:t>armari</a:t>
            </a:r>
            <a:r>
              <a:rPr lang="en-US" altLang="en-US" sz="2800" dirty="0" smtClean="0">
                <a:solidFill>
                  <a:srgbClr val="00B0F0"/>
                </a:solidFill>
              </a:rPr>
              <a:t>!’</a:t>
            </a:r>
            <a:endParaRPr lang="en-US" altLang="en-US" sz="2800" dirty="0">
              <a:solidFill>
                <a:srgbClr val="00B0F0"/>
              </a:solidFill>
            </a:endParaRPr>
          </a:p>
          <a:p>
            <a:pPr eaLnBrk="1" hangingPunct="1">
              <a:spcBef>
                <a:spcPts val="0"/>
              </a:spcBef>
              <a:buClr>
                <a:srgbClr val="00B0F0"/>
              </a:buClr>
            </a:pPr>
            <a:r>
              <a:rPr lang="en-US" altLang="en-US" sz="2800" dirty="0" err="1" smtClean="0"/>
              <a:t>Una</a:t>
            </a:r>
            <a:r>
              <a:rPr lang="en-US" altLang="en-US" sz="2800" dirty="0" smtClean="0"/>
              <a:t> </a:t>
            </a:r>
            <a:r>
              <a:rPr lang="en-US" altLang="en-US" sz="2800" dirty="0" err="1" smtClean="0"/>
              <a:t>còpia</a:t>
            </a:r>
            <a:r>
              <a:rPr lang="en-US" altLang="en-US" sz="2800" dirty="0" smtClean="0"/>
              <a:t> </a:t>
            </a:r>
            <a:r>
              <a:rPr lang="en-US" altLang="en-US" sz="2800" dirty="0" err="1" smtClean="0"/>
              <a:t>específica</a:t>
            </a:r>
            <a:r>
              <a:rPr lang="en-US" altLang="en-US" sz="2800" dirty="0" smtClean="0"/>
              <a:t> </a:t>
            </a:r>
            <a:r>
              <a:rPr lang="en-US" altLang="en-US" sz="2800" dirty="0" err="1" smtClean="0"/>
              <a:t>d’una</a:t>
            </a:r>
            <a:r>
              <a:rPr lang="en-US" altLang="en-US" sz="2800" dirty="0" smtClean="0"/>
              <a:t>  </a:t>
            </a:r>
            <a:r>
              <a:rPr lang="en-US" altLang="en-US" sz="2800" dirty="0" err="1" smtClean="0"/>
              <a:t>publicació</a:t>
            </a:r>
            <a:endParaRPr lang="en-US" altLang="en-US" sz="2800" dirty="0"/>
          </a:p>
        </p:txBody>
      </p:sp>
      <p:sp>
        <p:nvSpPr>
          <p:cNvPr id="193542" name="Text Box 6"/>
          <p:cNvSpPr txBox="1">
            <a:spLocks noChangeArrowheads="1"/>
          </p:cNvSpPr>
          <p:nvPr/>
        </p:nvSpPr>
        <p:spPr bwMode="auto">
          <a:xfrm>
            <a:off x="1475656" y="5661248"/>
            <a:ext cx="6984776"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3200" dirty="0">
                <a:latin typeface="Verdana" pitchFamily="34" charset="0"/>
                <a:sym typeface="Wingdings" pitchFamily="2" charset="2"/>
              </a:rPr>
              <a:t>	</a:t>
            </a:r>
            <a:r>
              <a:rPr lang="en-US" altLang="en-US" sz="3000" dirty="0" smtClean="0">
                <a:latin typeface="Verdana" pitchFamily="34" charset="0"/>
              </a:rPr>
              <a:t> </a:t>
            </a:r>
            <a:r>
              <a:rPr lang="en-US" altLang="en-US" sz="3200" dirty="0" smtClean="0">
                <a:latin typeface="+mn-lt"/>
              </a:rPr>
              <a:t>FRBR </a:t>
            </a:r>
            <a:r>
              <a:rPr lang="en-US" altLang="en-US" sz="3200" dirty="0" smtClean="0">
                <a:latin typeface="+mn-lt"/>
              </a:rPr>
              <a:t> </a:t>
            </a:r>
            <a:r>
              <a:rPr lang="en-US" altLang="en-US" sz="3200" dirty="0" err="1" smtClean="0">
                <a:latin typeface="+mn-lt"/>
              </a:rPr>
              <a:t>d’això</a:t>
            </a:r>
            <a:r>
              <a:rPr lang="en-US" altLang="en-US" sz="3200" dirty="0" smtClean="0">
                <a:latin typeface="+mn-lt"/>
              </a:rPr>
              <a:t> en </a:t>
            </a:r>
            <a:r>
              <a:rPr lang="en-US" altLang="en-US" sz="3200" dirty="0" err="1" smtClean="0">
                <a:latin typeface="+mn-lt"/>
              </a:rPr>
              <a:t>diu</a:t>
            </a:r>
            <a:r>
              <a:rPr lang="en-US" altLang="en-US" sz="3200" dirty="0" smtClean="0">
                <a:latin typeface="+mn-lt"/>
              </a:rPr>
              <a:t> </a:t>
            </a:r>
            <a:r>
              <a:rPr lang="en-US" altLang="en-US" sz="3200" b="1" dirty="0" err="1" smtClean="0">
                <a:solidFill>
                  <a:srgbClr val="00B0F0"/>
                </a:solidFill>
                <a:latin typeface="+mn-lt"/>
              </a:rPr>
              <a:t>Ítem</a:t>
            </a:r>
            <a:endParaRPr lang="en-US" altLang="en-US" sz="3200" b="1" dirty="0">
              <a:solidFill>
                <a:srgbClr val="00B0F0"/>
              </a:solidFill>
              <a:latin typeface="+mn-lt"/>
            </a:endParaRPr>
          </a:p>
        </p:txBody>
      </p:sp>
      <p:pic>
        <p:nvPicPr>
          <p:cNvPr id="23559" name="Picture 11" descr="MC900432645[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467600" y="2590800"/>
            <a:ext cx="1371600" cy="1371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3560"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789F2C47-789A-4EAE-B29D-F19B0720AAF9}" type="slidenum">
              <a:rPr lang="en-US" altLang="en-US" sz="1400" smtClean="0"/>
              <a:pPr eaLnBrk="1" hangingPunct="1">
                <a:spcBef>
                  <a:spcPct val="0"/>
                </a:spcBef>
                <a:buClrTx/>
                <a:buSzTx/>
                <a:buFontTx/>
                <a:buNone/>
              </a:pPr>
              <a:t>23</a:t>
            </a:fld>
            <a:endParaRPr lang="en-US" altLang="en-US" sz="1400" dirty="0" smtClean="0"/>
          </a:p>
        </p:txBody>
      </p:sp>
    </p:spTree>
    <p:extLst>
      <p:ext uri="{BB962C8B-B14F-4D97-AF65-F5344CB8AC3E}">
        <p14:creationId xmlns="" xmlns:p14="http://schemas.microsoft.com/office/powerpoint/2010/main" val="371241786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93542"/>
                                        </p:tgtEl>
                                        <p:attrNameLst>
                                          <p:attrName>style.visibility</p:attrName>
                                        </p:attrNameLst>
                                      </p:cBhvr>
                                      <p:to>
                                        <p:strVal val="visible"/>
                                      </p:to>
                                    </p:set>
                                    <p:animEffect transition="in" filter="dissolve">
                                      <p:cBhvr>
                                        <p:cTn id="7" dur="500"/>
                                        <p:tgtEl>
                                          <p:spTgt spid="1935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4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13B5224A-3CA8-44BF-9E9F-D956CDEBBF2D}" type="slidenum">
              <a:rPr lang="en-US" altLang="en-US" sz="1400" smtClean="0"/>
              <a:pPr eaLnBrk="1" hangingPunct="1">
                <a:spcBef>
                  <a:spcPct val="0"/>
                </a:spcBef>
                <a:buClrTx/>
                <a:buSzTx/>
                <a:buFontTx/>
                <a:buNone/>
              </a:pPr>
              <a:t>24</a:t>
            </a:fld>
            <a:endParaRPr lang="en-US" altLang="en-US" sz="1400" dirty="0" smtClean="0"/>
          </a:p>
        </p:txBody>
      </p:sp>
      <p:sp>
        <p:nvSpPr>
          <p:cNvPr id="17412" name="Rectangle 2"/>
          <p:cNvSpPr>
            <a:spLocks noGrp="1" noChangeArrowheads="1"/>
          </p:cNvSpPr>
          <p:nvPr>
            <p:ph type="title"/>
          </p:nvPr>
        </p:nvSpPr>
        <p:spPr/>
        <p:txBody>
          <a:bodyPr/>
          <a:lstStyle/>
          <a:p>
            <a:pPr>
              <a:defRPr/>
            </a:pPr>
            <a:r>
              <a:rPr lang="en-US" altLang="en-US" sz="3200" b="1" dirty="0" err="1" smtClean="0"/>
              <a:t>Grup</a:t>
            </a:r>
            <a:r>
              <a:rPr lang="en-US" altLang="en-US" sz="3200" b="1" dirty="0" smtClean="0"/>
              <a:t> 1 </a:t>
            </a:r>
            <a:r>
              <a:rPr lang="en-US" altLang="en-US" sz="3200" b="1" dirty="0" err="1" smtClean="0"/>
              <a:t>Terminologia</a:t>
            </a:r>
            <a:r>
              <a:rPr lang="en-US" altLang="en-US" sz="3200" b="1" dirty="0" smtClean="0"/>
              <a:t> –</a:t>
            </a:r>
            <a:br>
              <a:rPr lang="en-US" altLang="en-US" sz="3200" b="1" dirty="0" smtClean="0"/>
            </a:br>
            <a:r>
              <a:rPr lang="en-US" altLang="en-US" sz="3200" b="1" dirty="0" err="1" smtClean="0"/>
              <a:t>Resum</a:t>
            </a:r>
            <a:endParaRPr lang="en-US" altLang="en-US" sz="3200" dirty="0" smtClean="0"/>
          </a:p>
        </p:txBody>
      </p:sp>
      <p:sp>
        <p:nvSpPr>
          <p:cNvPr id="153603" name="Rectangle 3"/>
          <p:cNvSpPr>
            <a:spLocks noGrp="1" noChangeArrowheads="1"/>
          </p:cNvSpPr>
          <p:nvPr>
            <p:ph type="body" sz="half" idx="1"/>
          </p:nvPr>
        </p:nvSpPr>
        <p:spPr>
          <a:xfrm>
            <a:off x="1370013" y="1827213"/>
            <a:ext cx="3354387" cy="3735388"/>
          </a:xfrm>
          <a:noFill/>
        </p:spPr>
        <p:txBody>
          <a:bodyPr/>
          <a:lstStyle/>
          <a:p>
            <a:pPr eaLnBrk="1" hangingPunct="1">
              <a:spcBef>
                <a:spcPts val="600"/>
              </a:spcBef>
              <a:buClr>
                <a:srgbClr val="00B0F0"/>
              </a:buClr>
              <a:buFont typeface="Courier New" pitchFamily="49" charset="0"/>
              <a:buChar char="o"/>
            </a:pPr>
            <a:r>
              <a:rPr lang="en-US" altLang="en-US" sz="2800" dirty="0" err="1" smtClean="0"/>
              <a:t>Obra</a:t>
            </a:r>
            <a:endParaRPr lang="en-US" altLang="en-US" sz="2800" dirty="0" smtClean="0"/>
          </a:p>
          <a:p>
            <a:pPr eaLnBrk="1" hangingPunct="1">
              <a:spcBef>
                <a:spcPts val="600"/>
              </a:spcBef>
              <a:buClr>
                <a:srgbClr val="00B0F0"/>
              </a:buClr>
              <a:buFont typeface="Courier New" pitchFamily="49" charset="0"/>
              <a:buChar char="o"/>
            </a:pPr>
            <a:endParaRPr lang="en-US" altLang="en-US" sz="2800" dirty="0" smtClean="0"/>
          </a:p>
          <a:p>
            <a:pPr eaLnBrk="1" hangingPunct="1">
              <a:spcBef>
                <a:spcPts val="600"/>
              </a:spcBef>
              <a:buClr>
                <a:srgbClr val="00B0F0"/>
              </a:buClr>
              <a:buFont typeface="Courier New" pitchFamily="49" charset="0"/>
              <a:buChar char="o"/>
            </a:pPr>
            <a:r>
              <a:rPr lang="en-US" altLang="en-US" sz="2800" dirty="0" err="1" smtClean="0"/>
              <a:t>Expressió</a:t>
            </a:r>
            <a:endParaRPr lang="en-US" altLang="en-US" sz="2800" dirty="0" smtClean="0"/>
          </a:p>
          <a:p>
            <a:pPr eaLnBrk="1" hangingPunct="1">
              <a:spcBef>
                <a:spcPts val="600"/>
              </a:spcBef>
              <a:buClr>
                <a:srgbClr val="00B0F0"/>
              </a:buClr>
              <a:buFont typeface="Courier New" pitchFamily="49" charset="0"/>
              <a:buChar char="o"/>
            </a:pPr>
            <a:endParaRPr lang="en-US" altLang="en-US" sz="2800" dirty="0" smtClean="0"/>
          </a:p>
          <a:p>
            <a:pPr eaLnBrk="1" hangingPunct="1">
              <a:spcBef>
                <a:spcPts val="600"/>
              </a:spcBef>
              <a:buClr>
                <a:srgbClr val="00B0F0"/>
              </a:buClr>
              <a:buFont typeface="Courier New" pitchFamily="49" charset="0"/>
              <a:buChar char="o"/>
            </a:pPr>
            <a:r>
              <a:rPr lang="en-US" altLang="en-US" sz="2800" dirty="0" err="1" smtClean="0"/>
              <a:t>Manifestació</a:t>
            </a:r>
            <a:endParaRPr lang="en-US" altLang="en-US" sz="2800" dirty="0" smtClean="0"/>
          </a:p>
          <a:p>
            <a:pPr eaLnBrk="1" hangingPunct="1">
              <a:spcBef>
                <a:spcPts val="600"/>
              </a:spcBef>
              <a:buClr>
                <a:srgbClr val="00B0F0"/>
              </a:buClr>
              <a:buFont typeface="Courier New" pitchFamily="49" charset="0"/>
              <a:buChar char="o"/>
            </a:pPr>
            <a:endParaRPr lang="en-US" altLang="en-US" sz="2800" dirty="0" smtClean="0"/>
          </a:p>
          <a:p>
            <a:pPr eaLnBrk="1" hangingPunct="1">
              <a:spcBef>
                <a:spcPts val="600"/>
              </a:spcBef>
              <a:buClr>
                <a:srgbClr val="00B0F0"/>
              </a:buClr>
              <a:buFont typeface="Courier New" pitchFamily="49" charset="0"/>
              <a:buChar char="o"/>
            </a:pPr>
            <a:r>
              <a:rPr lang="en-US" altLang="en-US" sz="2800" dirty="0" err="1" smtClean="0"/>
              <a:t>Ítem</a:t>
            </a:r>
            <a:endParaRPr lang="en-US" altLang="en-US" sz="2800" dirty="0" smtClean="0"/>
          </a:p>
        </p:txBody>
      </p:sp>
      <p:sp>
        <p:nvSpPr>
          <p:cNvPr id="17422" name="Line 14"/>
          <p:cNvSpPr>
            <a:spLocks noChangeShapeType="1"/>
          </p:cNvSpPr>
          <p:nvPr/>
        </p:nvSpPr>
        <p:spPr bwMode="auto">
          <a:xfrm>
            <a:off x="838200" y="3614157"/>
            <a:ext cx="7391400" cy="0"/>
          </a:xfrm>
          <a:prstGeom prst="line">
            <a:avLst/>
          </a:prstGeom>
          <a:noFill/>
          <a:ln w="19050">
            <a:solidFill>
              <a:schemeClr val="tx2"/>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423" name="Text Box 15"/>
          <p:cNvSpPr txBox="1">
            <a:spLocks noChangeArrowheads="1"/>
          </p:cNvSpPr>
          <p:nvPr/>
        </p:nvSpPr>
        <p:spPr bwMode="auto">
          <a:xfrm>
            <a:off x="5257800" y="2286000"/>
            <a:ext cx="2971800" cy="270843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ts val="600"/>
              </a:spcBef>
              <a:buClrTx/>
              <a:buSzTx/>
              <a:buFontTx/>
              <a:buNone/>
            </a:pPr>
            <a:r>
              <a:rPr lang="en-US" altLang="en-US" sz="2800" i="1" dirty="0" err="1" smtClean="0">
                <a:solidFill>
                  <a:srgbClr val="00B0F0"/>
                </a:solidFill>
                <a:latin typeface="Verdana" pitchFamily="34" charset="0"/>
              </a:rPr>
              <a:t>Abstracte</a:t>
            </a:r>
            <a:endParaRPr lang="en-US" altLang="en-US" sz="2800" i="1" dirty="0">
              <a:solidFill>
                <a:srgbClr val="00B0F0"/>
              </a:solidFill>
              <a:latin typeface="Verdana" pitchFamily="34" charset="0"/>
            </a:endParaRPr>
          </a:p>
          <a:p>
            <a:pPr algn="ctr" eaLnBrk="1" hangingPunct="1">
              <a:spcBef>
                <a:spcPts val="600"/>
              </a:spcBef>
              <a:buClrTx/>
              <a:buSzTx/>
              <a:buFontTx/>
              <a:buNone/>
            </a:pPr>
            <a:endParaRPr lang="en-US" altLang="en-US" sz="2800" dirty="0">
              <a:solidFill>
                <a:schemeClr val="tx2"/>
              </a:solidFill>
              <a:latin typeface="Verdana" pitchFamily="34" charset="0"/>
            </a:endParaRPr>
          </a:p>
          <a:p>
            <a:pPr algn="ctr" eaLnBrk="1" hangingPunct="1">
              <a:spcBef>
                <a:spcPts val="600"/>
              </a:spcBef>
              <a:buClrTx/>
              <a:buSzTx/>
              <a:buFontTx/>
              <a:buNone/>
            </a:pPr>
            <a:endParaRPr lang="en-US" altLang="en-US" sz="2800" dirty="0">
              <a:solidFill>
                <a:schemeClr val="tx2"/>
              </a:solidFill>
              <a:latin typeface="Verdana" pitchFamily="34" charset="0"/>
            </a:endParaRPr>
          </a:p>
          <a:p>
            <a:pPr algn="ctr" eaLnBrk="1" hangingPunct="1">
              <a:spcBef>
                <a:spcPts val="600"/>
              </a:spcBef>
              <a:buClrTx/>
              <a:buSzTx/>
              <a:buFontTx/>
              <a:buNone/>
            </a:pPr>
            <a:endParaRPr lang="en-US" altLang="en-US" sz="2800" i="1" dirty="0" smtClean="0">
              <a:solidFill>
                <a:schemeClr val="tx2"/>
              </a:solidFill>
              <a:latin typeface="Verdana" pitchFamily="34" charset="0"/>
            </a:endParaRPr>
          </a:p>
          <a:p>
            <a:pPr algn="ctr" eaLnBrk="1" hangingPunct="1">
              <a:spcBef>
                <a:spcPts val="1800"/>
              </a:spcBef>
              <a:buClrTx/>
              <a:buSzTx/>
              <a:buFontTx/>
              <a:buNone/>
            </a:pPr>
            <a:r>
              <a:rPr lang="en-US" altLang="en-US" sz="2800" i="1" dirty="0" err="1" smtClean="0">
                <a:solidFill>
                  <a:srgbClr val="00B0F0"/>
                </a:solidFill>
                <a:latin typeface="Verdana" pitchFamily="34" charset="0"/>
              </a:rPr>
              <a:t>Concret</a:t>
            </a:r>
            <a:endParaRPr lang="en-US" altLang="en-US" sz="2800" i="1" dirty="0">
              <a:solidFill>
                <a:srgbClr val="00B0F0"/>
              </a:solidFill>
              <a:latin typeface="Verdana" pitchFamily="34" charset="0"/>
            </a:endParaRPr>
          </a:p>
        </p:txBody>
      </p:sp>
      <p:sp>
        <p:nvSpPr>
          <p:cNvPr id="2" name="TextBox 1"/>
          <p:cNvSpPr txBox="1"/>
          <p:nvPr/>
        </p:nvSpPr>
        <p:spPr>
          <a:xfrm>
            <a:off x="3200400" y="5791200"/>
            <a:ext cx="3352800" cy="523220"/>
          </a:xfrm>
          <a:prstGeom prst="rect">
            <a:avLst/>
          </a:prstGeom>
          <a:noFill/>
        </p:spPr>
        <p:txBody>
          <a:bodyPr wrap="square" rtlCol="0">
            <a:spAutoFit/>
          </a:bodyPr>
          <a:lstStyle/>
          <a:p>
            <a:pPr algn="ctr"/>
            <a:r>
              <a:rPr lang="en-US" sz="2800" b="1" dirty="0" smtClean="0">
                <a:solidFill>
                  <a:srgbClr val="00B0F0"/>
                </a:solidFill>
              </a:rPr>
              <a:t>“</a:t>
            </a:r>
            <a:r>
              <a:rPr lang="en-US" sz="2800" b="1" dirty="0" err="1" smtClean="0">
                <a:solidFill>
                  <a:srgbClr val="00B0F0"/>
                </a:solidFill>
              </a:rPr>
              <a:t>Productes</a:t>
            </a:r>
            <a:r>
              <a:rPr lang="en-US" sz="2800" b="1" dirty="0" smtClean="0">
                <a:solidFill>
                  <a:srgbClr val="00B0F0"/>
                </a:solidFill>
              </a:rPr>
              <a:t>”</a:t>
            </a:r>
            <a:endParaRPr lang="en-US" sz="2800" b="1" dirty="0">
              <a:solidFill>
                <a:srgbClr val="00B0F0"/>
              </a:solidFill>
            </a:endParaRPr>
          </a:p>
        </p:txBody>
      </p:sp>
    </p:spTree>
    <p:extLst>
      <p:ext uri="{BB962C8B-B14F-4D97-AF65-F5344CB8AC3E}">
        <p14:creationId xmlns="" xmlns:p14="http://schemas.microsoft.com/office/powerpoint/2010/main" val="192051277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1000"/>
                                  </p:stCondLst>
                                  <p:iterate type="wd">
                                    <p:tmAbs val="500"/>
                                  </p:iterate>
                                  <p:childTnLst>
                                    <p:set>
                                      <p:cBhvr>
                                        <p:cTn id="6" dur="1" fill="hold">
                                          <p:stCondLst>
                                            <p:cond delay="0"/>
                                          </p:stCondLst>
                                        </p:cTn>
                                        <p:tgtEl>
                                          <p:spTgt spid="153603">
                                            <p:txEl>
                                              <p:pRg st="0" end="0"/>
                                            </p:txEl>
                                          </p:spTgt>
                                        </p:tgtEl>
                                        <p:attrNameLst>
                                          <p:attrName>style.visibility</p:attrName>
                                        </p:attrNameLst>
                                      </p:cBhvr>
                                      <p:to>
                                        <p:strVal val="visible"/>
                                      </p:to>
                                    </p:set>
                                  </p:childTnLst>
                                </p:cTn>
                              </p:par>
                            </p:childTnLst>
                          </p:cTn>
                        </p:par>
                        <p:par>
                          <p:cTn id="7" fill="hold" nodeType="afterGroup">
                            <p:stCondLst>
                              <p:cond delay="1000"/>
                            </p:stCondLst>
                            <p:childTnLst>
                              <p:par>
                                <p:cTn id="8" presetID="1" presetClass="entr" presetSubtype="0" fill="hold" nodeType="afterEffect">
                                  <p:stCondLst>
                                    <p:cond delay="1000"/>
                                  </p:stCondLst>
                                  <p:iterate type="wd">
                                    <p:tmAbs val="500"/>
                                  </p:iterate>
                                  <p:childTnLst>
                                    <p:set>
                                      <p:cBhvr>
                                        <p:cTn id="9" dur="1" fill="hold">
                                          <p:stCondLst>
                                            <p:cond delay="0"/>
                                          </p:stCondLst>
                                        </p:cTn>
                                        <p:tgtEl>
                                          <p:spTgt spid="153603">
                                            <p:txEl>
                                              <p:pRg st="2" end="2"/>
                                            </p:txEl>
                                          </p:spTgt>
                                        </p:tgtEl>
                                        <p:attrNameLst>
                                          <p:attrName>style.visibility</p:attrName>
                                        </p:attrNameLst>
                                      </p:cBhvr>
                                      <p:to>
                                        <p:strVal val="visible"/>
                                      </p:to>
                                    </p:set>
                                  </p:childTnLst>
                                </p:cTn>
                              </p:par>
                            </p:childTnLst>
                          </p:cTn>
                        </p:par>
                        <p:par>
                          <p:cTn id="10" fill="hold" nodeType="afterGroup">
                            <p:stCondLst>
                              <p:cond delay="2000"/>
                            </p:stCondLst>
                            <p:childTnLst>
                              <p:par>
                                <p:cTn id="11" presetID="1" presetClass="entr" presetSubtype="0" fill="hold" nodeType="afterEffect">
                                  <p:stCondLst>
                                    <p:cond delay="1000"/>
                                  </p:stCondLst>
                                  <p:iterate type="wd">
                                    <p:tmAbs val="500"/>
                                  </p:iterate>
                                  <p:childTnLst>
                                    <p:set>
                                      <p:cBhvr>
                                        <p:cTn id="12" dur="1" fill="hold">
                                          <p:stCondLst>
                                            <p:cond delay="0"/>
                                          </p:stCondLst>
                                        </p:cTn>
                                        <p:tgtEl>
                                          <p:spTgt spid="153603">
                                            <p:txEl>
                                              <p:pRg st="4" end="4"/>
                                            </p:txEl>
                                          </p:spTgt>
                                        </p:tgtEl>
                                        <p:attrNameLst>
                                          <p:attrName>style.visibility</p:attrName>
                                        </p:attrNameLst>
                                      </p:cBhvr>
                                      <p:to>
                                        <p:strVal val="visible"/>
                                      </p:to>
                                    </p:set>
                                  </p:childTnLst>
                                </p:cTn>
                              </p:par>
                            </p:childTnLst>
                          </p:cTn>
                        </p:par>
                        <p:par>
                          <p:cTn id="13" fill="hold" nodeType="afterGroup">
                            <p:stCondLst>
                              <p:cond delay="3000"/>
                            </p:stCondLst>
                            <p:childTnLst>
                              <p:par>
                                <p:cTn id="14" presetID="1" presetClass="entr" presetSubtype="0" fill="hold" nodeType="afterEffect">
                                  <p:stCondLst>
                                    <p:cond delay="1000"/>
                                  </p:stCondLst>
                                  <p:iterate type="wd">
                                    <p:tmAbs val="500"/>
                                  </p:iterate>
                                  <p:childTnLst>
                                    <p:set>
                                      <p:cBhvr>
                                        <p:cTn id="15" dur="1" fill="hold">
                                          <p:stCondLst>
                                            <p:cond delay="0"/>
                                          </p:stCondLst>
                                        </p:cTn>
                                        <p:tgtEl>
                                          <p:spTgt spid="153603">
                                            <p:txEl>
                                              <p:pRg st="6" end="6"/>
                                            </p:txEl>
                                          </p:spTgt>
                                        </p:tgtEl>
                                        <p:attrNameLst>
                                          <p:attrName>style.visibility</p:attrName>
                                        </p:attrNameLst>
                                      </p:cBhvr>
                                      <p:to>
                                        <p:strVal val="visible"/>
                                      </p:to>
                                    </p:set>
                                  </p:childTnLst>
                                </p:cTn>
                              </p:par>
                            </p:childTnLst>
                          </p:cTn>
                        </p:par>
                        <p:par>
                          <p:cTn id="16" fill="hold" nodeType="afterGroup">
                            <p:stCondLst>
                              <p:cond delay="4000"/>
                            </p:stCondLst>
                            <p:childTnLst>
                              <p:par>
                                <p:cTn id="17" presetID="1" presetClass="entr" presetSubtype="0" fill="hold" grpId="0" nodeType="afterEffect">
                                  <p:stCondLst>
                                    <p:cond delay="1000"/>
                                  </p:stCondLst>
                                  <p:childTnLst>
                                    <p:set>
                                      <p:cBhvr>
                                        <p:cTn id="18" dur="1" fill="hold">
                                          <p:stCondLst>
                                            <p:cond delay="0"/>
                                          </p:stCondLst>
                                        </p:cTn>
                                        <p:tgtEl>
                                          <p:spTgt spid="17422"/>
                                        </p:tgtEl>
                                        <p:attrNameLst>
                                          <p:attrName>style.visibility</p:attrName>
                                        </p:attrNameLst>
                                      </p:cBhvr>
                                      <p:to>
                                        <p:strVal val="visible"/>
                                      </p:to>
                                    </p:set>
                                  </p:childTnLst>
                                </p:cTn>
                              </p:par>
                            </p:childTnLst>
                          </p:cTn>
                        </p:par>
                        <p:par>
                          <p:cTn id="19" fill="hold" nodeType="afterGroup">
                            <p:stCondLst>
                              <p:cond delay="5000"/>
                            </p:stCondLst>
                            <p:childTnLst>
                              <p:par>
                                <p:cTn id="20" presetID="1" presetClass="entr" presetSubtype="0" fill="hold" grpId="0" nodeType="afterEffect">
                                  <p:stCondLst>
                                    <p:cond delay="500"/>
                                  </p:stCondLst>
                                  <p:childTnLst>
                                    <p:set>
                                      <p:cBhvr>
                                        <p:cTn id="21" dur="1" fill="hold">
                                          <p:stCondLst>
                                            <p:cond delay="0"/>
                                          </p:stCondLst>
                                        </p:cTn>
                                        <p:tgtEl>
                                          <p:spTgt spid="17423">
                                            <p:txEl>
                                              <p:pRg st="0" end="0"/>
                                            </p:txEl>
                                          </p:spTgt>
                                        </p:tgtEl>
                                        <p:attrNameLst>
                                          <p:attrName>style.visibility</p:attrName>
                                        </p:attrNameLst>
                                      </p:cBhvr>
                                      <p:to>
                                        <p:strVal val="visible"/>
                                      </p:to>
                                    </p:set>
                                  </p:childTnLst>
                                </p:cTn>
                              </p:par>
                            </p:childTnLst>
                          </p:cTn>
                        </p:par>
                        <p:par>
                          <p:cTn id="22" fill="hold">
                            <p:stCondLst>
                              <p:cond delay="5500"/>
                            </p:stCondLst>
                            <p:childTnLst>
                              <p:par>
                                <p:cTn id="23" presetID="1" presetClass="entr" presetSubtype="0" fill="hold" grpId="0" nodeType="afterEffect">
                                  <p:stCondLst>
                                    <p:cond delay="500"/>
                                  </p:stCondLst>
                                  <p:childTnLst>
                                    <p:set>
                                      <p:cBhvr>
                                        <p:cTn id="24" dur="1" fill="hold">
                                          <p:stCondLst>
                                            <p:cond delay="0"/>
                                          </p:stCondLst>
                                        </p:cTn>
                                        <p:tgtEl>
                                          <p:spTgt spid="17423">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423">
                                            <p:txEl>
                                              <p:pRg st="4" end="4"/>
                                            </p:txEl>
                                          </p:spTgt>
                                        </p:tgtEl>
                                        <p:attrNameLst>
                                          <p:attrName>style.visibility</p:attrName>
                                        </p:attrNameLst>
                                      </p:cBhvr>
                                      <p:to>
                                        <p:strVal val="visible"/>
                                      </p:to>
                                    </p:set>
                                  </p:childTnLst>
                                </p:cTn>
                              </p:par>
                            </p:childTnLst>
                          </p:cTn>
                        </p:par>
                        <p:par>
                          <p:cTn id="27" fill="hold">
                            <p:stCondLst>
                              <p:cond delay="6000"/>
                            </p:stCondLst>
                            <p:childTnLst>
                              <p:par>
                                <p:cTn id="28" presetID="9" presetClass="entr" presetSubtype="0" fill="hold" grpId="0" nodeType="afterEffect">
                                  <p:stCondLst>
                                    <p:cond delay="1000"/>
                                  </p:stCondLst>
                                  <p:childTnLst>
                                    <p:set>
                                      <p:cBhvr>
                                        <p:cTn id="29" dur="1" fill="hold">
                                          <p:stCondLst>
                                            <p:cond delay="0"/>
                                          </p:stCondLst>
                                        </p:cTn>
                                        <p:tgtEl>
                                          <p:spTgt spid="2"/>
                                        </p:tgtEl>
                                        <p:attrNameLst>
                                          <p:attrName>style.visibility</p:attrName>
                                        </p:attrNameLst>
                                      </p:cBhvr>
                                      <p:to>
                                        <p:strVal val="visible"/>
                                      </p:to>
                                    </p:set>
                                    <p:animEffect transition="in" filter="dissolve">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22" grpId="0" animBg="1"/>
      <p:bldP spid="17423" grpId="0" build="allAtOnce"/>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F11D7F22-9AF5-4131-9CEB-D82582844555}" type="slidenum">
              <a:rPr lang="en-US" altLang="en-US" sz="1400" smtClean="0"/>
              <a:pPr eaLnBrk="1" hangingPunct="1">
                <a:spcBef>
                  <a:spcPct val="0"/>
                </a:spcBef>
                <a:buClrTx/>
                <a:buSzTx/>
                <a:buFontTx/>
                <a:buNone/>
              </a:pPr>
              <a:t>25</a:t>
            </a:fld>
            <a:endParaRPr lang="en-US" altLang="en-US" sz="1400" dirty="0" smtClean="0"/>
          </a:p>
        </p:txBody>
      </p:sp>
      <p:sp>
        <p:nvSpPr>
          <p:cNvPr id="25603" name="Rectangle 2"/>
          <p:cNvSpPr>
            <a:spLocks noGrp="1" noChangeArrowheads="1"/>
          </p:cNvSpPr>
          <p:nvPr>
            <p:ph type="title"/>
          </p:nvPr>
        </p:nvSpPr>
        <p:spPr/>
        <p:txBody>
          <a:bodyPr/>
          <a:lstStyle/>
          <a:p>
            <a:r>
              <a:rPr lang="en-US" altLang="en-US" sz="3200" b="1" dirty="0" err="1" smtClean="0"/>
              <a:t>Grup</a:t>
            </a:r>
            <a:r>
              <a:rPr lang="en-US" altLang="en-US" sz="3200" b="1" dirty="0" smtClean="0"/>
              <a:t> 1 </a:t>
            </a:r>
            <a:r>
              <a:rPr lang="en-US" altLang="en-US" sz="3200" b="1" dirty="0" err="1" smtClean="0"/>
              <a:t>Terminologia</a:t>
            </a:r>
            <a:endParaRPr lang="en-US" altLang="en-US" sz="3200" dirty="0" smtClean="0"/>
          </a:p>
        </p:txBody>
      </p:sp>
      <p:sp>
        <p:nvSpPr>
          <p:cNvPr id="25604" name="Rectangle 3"/>
          <p:cNvSpPr>
            <a:spLocks noGrp="1" noChangeArrowheads="1"/>
          </p:cNvSpPr>
          <p:nvPr>
            <p:ph type="body" idx="1"/>
          </p:nvPr>
        </p:nvSpPr>
        <p:spPr>
          <a:xfrm>
            <a:off x="1143000" y="1676401"/>
            <a:ext cx="7620000" cy="4724400"/>
          </a:xfrm>
        </p:spPr>
        <p:txBody>
          <a:bodyPr/>
          <a:lstStyle/>
          <a:p>
            <a:pPr>
              <a:buClr>
                <a:srgbClr val="00B0F0"/>
              </a:buClr>
              <a:buFont typeface="Courier New" pitchFamily="49" charset="0"/>
              <a:buChar char="o"/>
            </a:pPr>
            <a:r>
              <a:rPr lang="en-US" altLang="en-US" sz="2800" dirty="0" err="1" smtClean="0"/>
              <a:t>Quan</a:t>
            </a:r>
            <a:r>
              <a:rPr lang="en-US" altLang="en-US" sz="2800" dirty="0" smtClean="0"/>
              <a:t> </a:t>
            </a:r>
            <a:r>
              <a:rPr lang="en-US" altLang="en-US" sz="2800" dirty="0" err="1" smtClean="0"/>
              <a:t>catalogueu</a:t>
            </a:r>
            <a:r>
              <a:rPr lang="en-US" altLang="en-US" sz="2800" dirty="0" smtClean="0"/>
              <a:t> un “</a:t>
            </a:r>
            <a:r>
              <a:rPr lang="en-US" altLang="en-US" sz="2800" dirty="0" err="1" smtClean="0"/>
              <a:t>llibre</a:t>
            </a:r>
            <a:r>
              <a:rPr lang="en-US" altLang="en-US" sz="2800" dirty="0" smtClean="0"/>
              <a:t>” :</a:t>
            </a:r>
          </a:p>
          <a:p>
            <a:pPr lvl="1">
              <a:buClr>
                <a:srgbClr val="00B0F0"/>
              </a:buClr>
              <a:buFont typeface="Arial" pitchFamily="34" charset="0"/>
              <a:buChar char="•"/>
            </a:pPr>
            <a:r>
              <a:rPr lang="en-US" altLang="en-US" sz="2400" dirty="0" err="1" smtClean="0"/>
              <a:t>Esteu</a:t>
            </a:r>
            <a:r>
              <a:rPr lang="en-US" altLang="en-US" sz="2400" dirty="0" smtClean="0"/>
              <a:t> </a:t>
            </a:r>
            <a:r>
              <a:rPr lang="en-US" altLang="en-US" sz="2400" dirty="0" err="1" smtClean="0"/>
              <a:t>treballant</a:t>
            </a:r>
            <a:r>
              <a:rPr lang="en-US" altLang="en-US" sz="2400" dirty="0" smtClean="0"/>
              <a:t> </a:t>
            </a:r>
            <a:r>
              <a:rPr lang="en-US" altLang="en-US" sz="2400" dirty="0" err="1" smtClean="0"/>
              <a:t>amb</a:t>
            </a:r>
            <a:r>
              <a:rPr lang="en-US" altLang="en-US" sz="2400" dirty="0" smtClean="0"/>
              <a:t> un </a:t>
            </a:r>
            <a:r>
              <a:rPr lang="en-US" altLang="en-US" sz="2400" i="1" dirty="0" err="1" smtClean="0">
                <a:solidFill>
                  <a:srgbClr val="00B0F0"/>
                </a:solidFill>
              </a:rPr>
              <a:t>Ítem</a:t>
            </a:r>
            <a:r>
              <a:rPr lang="en-US" altLang="en-US" sz="2400" i="1" dirty="0" smtClean="0">
                <a:solidFill>
                  <a:schemeClr val="tx2"/>
                </a:solidFill>
              </a:rPr>
              <a:t> </a:t>
            </a:r>
            <a:r>
              <a:rPr lang="en-US" altLang="en-US" sz="2400" dirty="0" smtClean="0">
                <a:solidFill>
                  <a:schemeClr val="tx2"/>
                </a:solidFill>
              </a:rPr>
              <a:t>del </a:t>
            </a:r>
            <a:r>
              <a:rPr lang="en-US" altLang="en-US" sz="2400" dirty="0" err="1" smtClean="0"/>
              <a:t>Grup</a:t>
            </a:r>
            <a:r>
              <a:rPr lang="en-US" altLang="en-US" sz="2400" dirty="0" smtClean="0"/>
              <a:t> 1 de FRBR </a:t>
            </a:r>
            <a:endParaRPr lang="en-US" altLang="en-US" sz="2400" i="1" dirty="0" smtClean="0">
              <a:solidFill>
                <a:schemeClr val="tx2"/>
              </a:solidFill>
            </a:endParaRPr>
          </a:p>
          <a:p>
            <a:pPr lvl="1">
              <a:buClr>
                <a:srgbClr val="00B0F0"/>
              </a:buClr>
              <a:buFont typeface="Arial" pitchFamily="34" charset="0"/>
              <a:buChar char="•"/>
            </a:pPr>
            <a:r>
              <a:rPr lang="en-US" altLang="en-US" sz="2400" dirty="0" smtClean="0"/>
              <a:t>El </a:t>
            </a:r>
            <a:r>
              <a:rPr lang="en-US" altLang="en-US" sz="2400" dirty="0" err="1" smtClean="0"/>
              <a:t>registre</a:t>
            </a:r>
            <a:r>
              <a:rPr lang="en-US" altLang="en-US" sz="2400" dirty="0" smtClean="0"/>
              <a:t> </a:t>
            </a:r>
            <a:r>
              <a:rPr lang="en-US" altLang="en-US" sz="2400" dirty="0" err="1" smtClean="0"/>
              <a:t>bibliogràfic</a:t>
            </a:r>
            <a:r>
              <a:rPr lang="en-US" altLang="en-US" sz="2400" dirty="0" smtClean="0"/>
              <a:t> </a:t>
            </a:r>
            <a:r>
              <a:rPr lang="en-US" altLang="en-US" sz="2400" dirty="0" err="1" smtClean="0"/>
              <a:t>que</a:t>
            </a:r>
            <a:r>
              <a:rPr lang="en-US" altLang="en-US" sz="2400" dirty="0" smtClean="0"/>
              <a:t> </a:t>
            </a:r>
            <a:r>
              <a:rPr lang="en-US" altLang="en-US" sz="2400" dirty="0" err="1" smtClean="0"/>
              <a:t>heu</a:t>
            </a:r>
            <a:r>
              <a:rPr lang="en-US" altLang="en-US" sz="2400" dirty="0" smtClean="0"/>
              <a:t> </a:t>
            </a:r>
            <a:r>
              <a:rPr lang="en-US" altLang="en-US" sz="2400" dirty="0" err="1" smtClean="0"/>
              <a:t>creat</a:t>
            </a:r>
            <a:r>
              <a:rPr lang="en-US" altLang="en-US" sz="2400" dirty="0" smtClean="0"/>
              <a:t> </a:t>
            </a:r>
            <a:r>
              <a:rPr lang="en-US" altLang="en-US" sz="2400" dirty="0" err="1" smtClean="0"/>
              <a:t>representa</a:t>
            </a:r>
            <a:r>
              <a:rPr lang="en-US" altLang="en-US" sz="2400" dirty="0" smtClean="0"/>
              <a:t> </a:t>
            </a:r>
            <a:r>
              <a:rPr lang="en-US" altLang="en-US" sz="2400" dirty="0" err="1" smtClean="0"/>
              <a:t>una</a:t>
            </a:r>
            <a:r>
              <a:rPr lang="en-US" altLang="en-US" sz="2400" dirty="0" smtClean="0"/>
              <a:t>  </a:t>
            </a:r>
            <a:r>
              <a:rPr lang="en-US" altLang="en-US" sz="2400" i="1" dirty="0" err="1" smtClean="0">
                <a:solidFill>
                  <a:srgbClr val="00B0F0"/>
                </a:solidFill>
              </a:rPr>
              <a:t>Manifestació</a:t>
            </a:r>
            <a:r>
              <a:rPr lang="en-US" altLang="en-US" sz="2400" i="1" dirty="0" smtClean="0">
                <a:solidFill>
                  <a:schemeClr val="tx2"/>
                </a:solidFill>
              </a:rPr>
              <a:t> </a:t>
            </a:r>
            <a:r>
              <a:rPr lang="en-US" altLang="en-US" sz="2400" dirty="0" smtClean="0"/>
              <a:t>del </a:t>
            </a:r>
            <a:r>
              <a:rPr lang="en-US" altLang="en-US" sz="2400" dirty="0" err="1" smtClean="0"/>
              <a:t>Grup</a:t>
            </a:r>
            <a:r>
              <a:rPr lang="en-US" altLang="en-US" sz="2400" dirty="0" smtClean="0"/>
              <a:t> 1 de FRBR </a:t>
            </a:r>
            <a:r>
              <a:rPr lang="en-US" altLang="en-US" sz="2400" i="1" dirty="0" smtClean="0">
                <a:solidFill>
                  <a:schemeClr val="tx2"/>
                </a:solidFill>
              </a:rPr>
              <a:t>, </a:t>
            </a:r>
            <a:r>
              <a:rPr lang="en-US" altLang="en-US" sz="2400" dirty="0" err="1" smtClean="0"/>
              <a:t>amb</a:t>
            </a:r>
            <a:r>
              <a:rPr lang="en-US" altLang="en-US" sz="2400" dirty="0" smtClean="0"/>
              <a:t> </a:t>
            </a:r>
            <a:r>
              <a:rPr lang="en-US" altLang="en-US" sz="2400" dirty="0" err="1" smtClean="0"/>
              <a:t>algunes</a:t>
            </a:r>
            <a:r>
              <a:rPr lang="en-US" altLang="en-US" sz="2400" dirty="0" smtClean="0"/>
              <a:t> </a:t>
            </a:r>
            <a:r>
              <a:rPr lang="en-US" altLang="en-US" sz="2400" dirty="0" err="1" smtClean="0"/>
              <a:t>característiques</a:t>
            </a:r>
            <a:r>
              <a:rPr lang="en-US" altLang="en-US" sz="2400" dirty="0" smtClean="0"/>
              <a:t> de </a:t>
            </a:r>
            <a:r>
              <a:rPr lang="en-US" altLang="en-US" sz="2400" dirty="0" err="1" smtClean="0"/>
              <a:t>l’</a:t>
            </a:r>
            <a:r>
              <a:rPr lang="en-US" altLang="en-US" sz="2400" i="1" dirty="0" err="1" smtClean="0">
                <a:solidFill>
                  <a:srgbClr val="00B0F0"/>
                </a:solidFill>
              </a:rPr>
              <a:t>Obra</a:t>
            </a:r>
            <a:r>
              <a:rPr lang="en-US" altLang="en-US" sz="2400" i="1" dirty="0" smtClean="0">
                <a:solidFill>
                  <a:schemeClr val="tx2"/>
                </a:solidFill>
              </a:rPr>
              <a:t> </a:t>
            </a:r>
            <a:r>
              <a:rPr lang="en-US" altLang="en-US" sz="2400" dirty="0" err="1" smtClean="0"/>
              <a:t>i</a:t>
            </a:r>
            <a:r>
              <a:rPr lang="en-US" altLang="en-US" sz="2400" dirty="0" smtClean="0"/>
              <a:t> </a:t>
            </a:r>
            <a:r>
              <a:rPr lang="en-US" altLang="en-US" sz="2400" dirty="0" err="1" smtClean="0"/>
              <a:t>l’</a:t>
            </a:r>
            <a:r>
              <a:rPr lang="en-US" altLang="en-US" sz="2400" i="1" dirty="0" err="1" smtClean="0">
                <a:solidFill>
                  <a:srgbClr val="00B0F0"/>
                </a:solidFill>
              </a:rPr>
              <a:t>Expressió</a:t>
            </a:r>
            <a:r>
              <a:rPr lang="en-US" altLang="en-US" sz="2400" i="1" dirty="0" smtClean="0">
                <a:solidFill>
                  <a:schemeClr val="tx2"/>
                </a:solidFill>
              </a:rPr>
              <a:t> </a:t>
            </a:r>
            <a:endParaRPr lang="en-US" altLang="en-US" sz="2400" i="1" dirty="0" smtClean="0">
              <a:solidFill>
                <a:schemeClr val="tx2"/>
              </a:solidFill>
            </a:endParaRPr>
          </a:p>
          <a:p>
            <a:pPr lvl="1">
              <a:buClr>
                <a:srgbClr val="00B0F0"/>
              </a:buClr>
              <a:buFont typeface="Arial" pitchFamily="34" charset="0"/>
              <a:buChar char="•"/>
            </a:pPr>
            <a:r>
              <a:rPr lang="en-US" altLang="en-US" sz="2400" dirty="0" err="1" smtClean="0"/>
              <a:t>Els</a:t>
            </a:r>
            <a:r>
              <a:rPr lang="en-US" altLang="en-US" sz="2400" dirty="0" smtClean="0"/>
              <a:t> </a:t>
            </a:r>
            <a:r>
              <a:rPr lang="en-US" altLang="en-US" sz="2400" dirty="0" err="1" smtClean="0"/>
              <a:t>atributs</a:t>
            </a:r>
            <a:r>
              <a:rPr lang="en-US" altLang="en-US" sz="2400" dirty="0" smtClean="0"/>
              <a:t> </a:t>
            </a:r>
            <a:r>
              <a:rPr lang="en-US" altLang="en-US" sz="2400" dirty="0" err="1" smtClean="0"/>
              <a:t>d’altres</a:t>
            </a:r>
            <a:r>
              <a:rPr lang="en-US" altLang="en-US" sz="2400" dirty="0" smtClean="0"/>
              <a:t> </a:t>
            </a:r>
            <a:r>
              <a:rPr lang="en-US" altLang="en-US" sz="2400" dirty="0" err="1" smtClean="0"/>
              <a:t>entitats</a:t>
            </a:r>
            <a:r>
              <a:rPr lang="en-US" altLang="en-US" sz="2400" dirty="0" smtClean="0"/>
              <a:t> de FRBR </a:t>
            </a:r>
            <a:r>
              <a:rPr lang="en-US" altLang="en-US" sz="2400" dirty="0" err="1" smtClean="0"/>
              <a:t>també</a:t>
            </a:r>
            <a:r>
              <a:rPr lang="en-US" altLang="en-US" sz="2400" dirty="0" smtClean="0"/>
              <a:t> </a:t>
            </a:r>
            <a:r>
              <a:rPr lang="en-US" altLang="en-US" sz="2400" dirty="0" err="1" smtClean="0"/>
              <a:t>poden</a:t>
            </a:r>
            <a:r>
              <a:rPr lang="en-US" altLang="en-US" sz="2400" dirty="0" smtClean="0"/>
              <a:t> </a:t>
            </a:r>
            <a:r>
              <a:rPr lang="en-US" altLang="en-US" sz="2400" dirty="0" err="1" smtClean="0"/>
              <a:t>aparèixer</a:t>
            </a:r>
            <a:r>
              <a:rPr lang="en-US" altLang="en-US" sz="2400" dirty="0" smtClean="0"/>
              <a:t> en el </a:t>
            </a:r>
            <a:r>
              <a:rPr lang="en-US" altLang="en-US" sz="2400" dirty="0" err="1" smtClean="0"/>
              <a:t>registre</a:t>
            </a:r>
            <a:r>
              <a:rPr lang="en-US" altLang="en-US" sz="2400" dirty="0" smtClean="0"/>
              <a:t> </a:t>
            </a:r>
            <a:r>
              <a:rPr lang="en-US" altLang="en-US" sz="2400" dirty="0" err="1" smtClean="0"/>
              <a:t>bibliogràfic</a:t>
            </a:r>
            <a:r>
              <a:rPr lang="en-US" altLang="en-US" sz="2400" dirty="0" smtClean="0"/>
              <a:t> </a:t>
            </a:r>
          </a:p>
          <a:p>
            <a:pPr eaLnBrk="1" hangingPunct="1">
              <a:buClr>
                <a:srgbClr val="00B0F0"/>
              </a:buClr>
              <a:buFont typeface="Courier New" pitchFamily="49" charset="0"/>
              <a:buChar char="o"/>
            </a:pPr>
            <a:r>
              <a:rPr lang="en-US" altLang="en-US" sz="2800" dirty="0" err="1" smtClean="0"/>
              <a:t>Analogia</a:t>
            </a:r>
            <a:r>
              <a:rPr lang="en-US" altLang="en-US" sz="2800" dirty="0" smtClean="0"/>
              <a:t> </a:t>
            </a:r>
            <a:r>
              <a:rPr lang="en-US" altLang="en-US" sz="2800" dirty="0" err="1" smtClean="0"/>
              <a:t>amb</a:t>
            </a:r>
            <a:r>
              <a:rPr lang="en-US" altLang="en-US" sz="2800" dirty="0" smtClean="0"/>
              <a:t> Amazon </a:t>
            </a:r>
          </a:p>
        </p:txBody>
      </p:sp>
    </p:spTree>
    <p:extLst>
      <p:ext uri="{BB962C8B-B14F-4D97-AF65-F5344CB8AC3E}">
        <p14:creationId xmlns="" xmlns:p14="http://schemas.microsoft.com/office/powerpoint/2010/main" val="196664580"/>
      </p:ext>
    </p:extLst>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1"/>
          </p:nvPr>
        </p:nvSpPr>
        <p:spPr>
          <a:xfrm>
            <a:off x="1219200" y="1676401"/>
            <a:ext cx="7315200" cy="4572000"/>
          </a:xfrm>
        </p:spPr>
        <p:txBody>
          <a:bodyPr/>
          <a:lstStyle/>
          <a:p>
            <a:pPr eaLnBrk="1" hangingPunct="1">
              <a:lnSpc>
                <a:spcPct val="90000"/>
              </a:lnSpc>
              <a:buClr>
                <a:srgbClr val="00B0F0"/>
              </a:buClr>
            </a:pPr>
            <a:r>
              <a:rPr lang="en-US" altLang="en-US" sz="2800" dirty="0" err="1" smtClean="0"/>
              <a:t>Entitat</a:t>
            </a:r>
            <a:r>
              <a:rPr lang="en-US" altLang="en-US" sz="2800" dirty="0" smtClean="0">
                <a:solidFill>
                  <a:schemeClr val="tx2"/>
                </a:solidFill>
              </a:rPr>
              <a:t> </a:t>
            </a:r>
            <a:r>
              <a:rPr lang="en-US" altLang="en-US" sz="2800" dirty="0" err="1" smtClean="0">
                <a:solidFill>
                  <a:srgbClr val="00B0F0"/>
                </a:solidFill>
              </a:rPr>
              <a:t>abstracta</a:t>
            </a:r>
            <a:r>
              <a:rPr lang="en-US" altLang="en-US" sz="2800" dirty="0" smtClean="0">
                <a:solidFill>
                  <a:srgbClr val="00B0F0"/>
                </a:solidFill>
              </a:rPr>
              <a:t> -- </a:t>
            </a:r>
            <a:r>
              <a:rPr lang="en-US" altLang="en-US" sz="2800" dirty="0" err="1" smtClean="0">
                <a:solidFill>
                  <a:srgbClr val="00B0F0"/>
                </a:solidFill>
              </a:rPr>
              <a:t>idees</a:t>
            </a:r>
            <a:endParaRPr lang="en-US" altLang="en-US" sz="2800" dirty="0" smtClean="0">
              <a:solidFill>
                <a:srgbClr val="00B0F0"/>
              </a:solidFill>
            </a:endParaRPr>
          </a:p>
          <a:p>
            <a:pPr>
              <a:lnSpc>
                <a:spcPct val="90000"/>
              </a:lnSpc>
              <a:buClr>
                <a:srgbClr val="00B0F0"/>
              </a:buClr>
            </a:pPr>
            <a:r>
              <a:rPr lang="en-US" altLang="en-US" sz="2800" dirty="0" err="1" smtClean="0"/>
              <a:t>Identificada</a:t>
            </a:r>
            <a:r>
              <a:rPr lang="en-US" altLang="en-US" sz="2800" dirty="0" smtClean="0"/>
              <a:t> per </a:t>
            </a:r>
            <a:r>
              <a:rPr lang="en-US" altLang="en-US" sz="2800" dirty="0" err="1" smtClean="0"/>
              <a:t>realitzacions</a:t>
            </a:r>
            <a:r>
              <a:rPr lang="en-US" altLang="en-US" sz="2800" dirty="0" smtClean="0"/>
              <a:t> o expressions individuals</a:t>
            </a:r>
          </a:p>
          <a:p>
            <a:pPr eaLnBrk="1" hangingPunct="1">
              <a:lnSpc>
                <a:spcPct val="90000"/>
              </a:lnSpc>
            </a:pPr>
            <a:endParaRPr lang="en-US" altLang="en-US" sz="2800" dirty="0" smtClean="0"/>
          </a:p>
          <a:p>
            <a:pPr>
              <a:lnSpc>
                <a:spcPct val="90000"/>
              </a:lnSpc>
              <a:buClr>
                <a:srgbClr val="00B0F0"/>
              </a:buClr>
            </a:pPr>
            <a:r>
              <a:rPr lang="en-US" altLang="en-US" sz="2800" dirty="0" err="1" smtClean="0"/>
              <a:t>Atributs</a:t>
            </a:r>
            <a:r>
              <a:rPr lang="en-US" altLang="en-US" sz="2800" dirty="0" smtClean="0"/>
              <a:t> </a:t>
            </a:r>
            <a:r>
              <a:rPr lang="en-US" altLang="en-US" sz="2800" dirty="0" err="1" smtClean="0"/>
              <a:t>seleccionats</a:t>
            </a:r>
            <a:r>
              <a:rPr lang="en-US" altLang="en-US" sz="2800" dirty="0" smtClean="0"/>
              <a:t> :</a:t>
            </a:r>
          </a:p>
          <a:p>
            <a:pPr lvl="1" eaLnBrk="1" hangingPunct="1">
              <a:lnSpc>
                <a:spcPct val="90000"/>
              </a:lnSpc>
            </a:pPr>
            <a:r>
              <a:rPr lang="en-US" altLang="en-US" sz="2400" dirty="0" err="1" smtClean="0">
                <a:ea typeface="MS PGothic" pitchFamily="34" charset="-128"/>
              </a:rPr>
              <a:t>Títol</a:t>
            </a:r>
            <a:r>
              <a:rPr lang="en-US" altLang="en-US" sz="2400" dirty="0" smtClean="0">
                <a:ea typeface="MS PGothic" pitchFamily="34" charset="-128"/>
              </a:rPr>
              <a:t> de </a:t>
            </a:r>
            <a:r>
              <a:rPr lang="en-US" altLang="en-US" sz="2400" dirty="0" err="1" smtClean="0">
                <a:ea typeface="MS PGothic" pitchFamily="34" charset="-128"/>
              </a:rPr>
              <a:t>l’Obra</a:t>
            </a:r>
            <a:endParaRPr lang="en-US" altLang="en-US" sz="2400" dirty="0" smtClean="0">
              <a:ea typeface="MS PGothic" pitchFamily="34" charset="-128"/>
            </a:endParaRPr>
          </a:p>
          <a:p>
            <a:pPr lvl="1">
              <a:lnSpc>
                <a:spcPct val="90000"/>
              </a:lnSpc>
            </a:pPr>
            <a:r>
              <a:rPr lang="en-US" altLang="en-US" sz="2400" dirty="0" smtClean="0">
                <a:ea typeface="MS PGothic" pitchFamily="34" charset="-128"/>
              </a:rPr>
              <a:t>Forma de </a:t>
            </a:r>
            <a:r>
              <a:rPr lang="en-US" altLang="en-US" sz="2400" dirty="0" err="1" smtClean="0">
                <a:ea typeface="MS PGothic" pitchFamily="34" charset="-128"/>
              </a:rPr>
              <a:t>l’Obra</a:t>
            </a:r>
            <a:endParaRPr lang="en-US" altLang="en-US" sz="2400" dirty="0" smtClean="0">
              <a:ea typeface="MS PGothic" pitchFamily="34" charset="-128"/>
            </a:endParaRPr>
          </a:p>
        </p:txBody>
      </p:sp>
      <p:sp>
        <p:nvSpPr>
          <p:cNvPr id="26627" name="Rectangle 2"/>
          <p:cNvSpPr>
            <a:spLocks noGrp="1" noChangeArrowheads="1"/>
          </p:cNvSpPr>
          <p:nvPr>
            <p:ph type="title"/>
          </p:nvPr>
        </p:nvSpPr>
        <p:spPr/>
        <p:txBody>
          <a:bodyPr/>
          <a:lstStyle/>
          <a:p>
            <a:pPr algn="ctr" eaLnBrk="1" hangingPunct="1"/>
            <a:r>
              <a:rPr lang="en-US" altLang="en-US" sz="3200" b="1" dirty="0" smtClean="0"/>
              <a:t>Les </a:t>
            </a:r>
            <a:r>
              <a:rPr lang="en-US" altLang="en-US" sz="3200" b="1" dirty="0" err="1" smtClean="0"/>
              <a:t>entitats</a:t>
            </a:r>
            <a:r>
              <a:rPr lang="en-US" altLang="en-US" sz="3200" b="1" dirty="0" smtClean="0"/>
              <a:t> OEMI (WEMI) –</a:t>
            </a:r>
            <a:br>
              <a:rPr lang="en-US" altLang="en-US" sz="3200" b="1" dirty="0" smtClean="0"/>
            </a:br>
            <a:r>
              <a:rPr lang="en-US" altLang="en-US" sz="3200" b="1" dirty="0" err="1" smtClean="0"/>
              <a:t>Obra</a:t>
            </a:r>
            <a:endParaRPr lang="en-US" altLang="en-US" sz="3200" b="1" dirty="0" smtClean="0"/>
          </a:p>
        </p:txBody>
      </p:sp>
      <p:sp>
        <p:nvSpPr>
          <p:cNvPr id="26628"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F7EF78EC-AA83-41BF-A8E3-ED04CD8DBF43}" type="slidenum">
              <a:rPr lang="en-US" altLang="en-US" sz="1400" smtClean="0"/>
              <a:pPr eaLnBrk="1" hangingPunct="1">
                <a:spcBef>
                  <a:spcPct val="0"/>
                </a:spcBef>
                <a:buClrTx/>
                <a:buSzTx/>
                <a:buFontTx/>
                <a:buNone/>
              </a:pPr>
              <a:t>26</a:t>
            </a:fld>
            <a:endParaRPr lang="en-US" altLang="en-US" sz="1400" dirty="0" smtClean="0"/>
          </a:p>
        </p:txBody>
      </p:sp>
      <p:pic>
        <p:nvPicPr>
          <p:cNvPr id="2" name="Pictur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345680" y="3857265"/>
            <a:ext cx="1188720" cy="1587003"/>
          </a:xfrm>
          <a:prstGeom prst="rect">
            <a:avLst/>
          </a:prstGeom>
          <a:ln w="12700">
            <a:solidFill>
              <a:schemeClr val="tx2"/>
            </a:solidFill>
          </a:ln>
        </p:spPr>
      </p:pic>
    </p:spTree>
    <p:extLst>
      <p:ext uri="{BB962C8B-B14F-4D97-AF65-F5344CB8AC3E}">
        <p14:creationId xmlns="" xmlns:p14="http://schemas.microsoft.com/office/powerpoint/2010/main" val="11279075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ChangeArrowheads="1"/>
          </p:cNvSpPr>
          <p:nvPr/>
        </p:nvSpPr>
        <p:spPr bwMode="auto">
          <a:xfrm>
            <a:off x="971600" y="4941168"/>
            <a:ext cx="6408712" cy="609600"/>
          </a:xfrm>
          <a:prstGeom prst="rect">
            <a:avLst/>
          </a:prstGeom>
          <a:solidFill>
            <a:srgbClr val="FFFF99"/>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27652" name="Rectangle 3"/>
          <p:cNvSpPr>
            <a:spLocks noGrp="1" noChangeArrowheads="1"/>
          </p:cNvSpPr>
          <p:nvPr>
            <p:ph type="body" idx="4294967295"/>
          </p:nvPr>
        </p:nvSpPr>
        <p:spPr>
          <a:xfrm>
            <a:off x="914400" y="1676400"/>
            <a:ext cx="8001000" cy="4343400"/>
          </a:xfrm>
        </p:spPr>
        <p:txBody>
          <a:bodyPr/>
          <a:lstStyle/>
          <a:p>
            <a:pPr marL="571500" indent="-571500" eaLnBrk="1" hangingPunct="1">
              <a:spcBef>
                <a:spcPts val="600"/>
              </a:spcBef>
              <a:buClr>
                <a:schemeClr val="tx1"/>
              </a:buClr>
              <a:buSzTx/>
              <a:buFont typeface="Wingdings" pitchFamily="2" charset="2"/>
              <a:buAutoNum type="alphaUcPeriod"/>
            </a:pPr>
            <a:r>
              <a:rPr lang="en-US" altLang="en-US" sz="2800" dirty="0" err="1" smtClean="0"/>
              <a:t>Una</a:t>
            </a:r>
            <a:r>
              <a:rPr lang="en-US" altLang="en-US" sz="2800" dirty="0" smtClean="0"/>
              <a:t> </a:t>
            </a:r>
            <a:r>
              <a:rPr lang="en-US" altLang="en-US" sz="2800" dirty="0" err="1" smtClean="0"/>
              <a:t>versió</a:t>
            </a:r>
            <a:r>
              <a:rPr lang="en-US" altLang="en-US" sz="2800" dirty="0" smtClean="0"/>
              <a:t> </a:t>
            </a:r>
            <a:r>
              <a:rPr lang="en-US" altLang="en-US" sz="2800" dirty="0" err="1" smtClean="0"/>
              <a:t>digitalitzada</a:t>
            </a:r>
            <a:r>
              <a:rPr lang="en-US" altLang="en-US" sz="2800" dirty="0" smtClean="0"/>
              <a:t>  del text </a:t>
            </a:r>
            <a:r>
              <a:rPr lang="en-US" altLang="en-US" sz="2800" dirty="0" err="1" smtClean="0"/>
              <a:t>imprès</a:t>
            </a:r>
            <a:r>
              <a:rPr lang="en-US" altLang="en-US" sz="2800" dirty="0" smtClean="0"/>
              <a:t> </a:t>
            </a:r>
            <a:r>
              <a:rPr lang="en-US" altLang="en-US" sz="2800" dirty="0" err="1" smtClean="0"/>
              <a:t>d’Oxford</a:t>
            </a:r>
            <a:r>
              <a:rPr lang="en-US" altLang="en-US" sz="2800" dirty="0" smtClean="0"/>
              <a:t> University Press </a:t>
            </a:r>
            <a:r>
              <a:rPr lang="en-US" altLang="en-US" sz="2800" dirty="0" err="1" smtClean="0"/>
              <a:t>publicat</a:t>
            </a:r>
            <a:r>
              <a:rPr lang="en-US" altLang="en-US" sz="2800" dirty="0" smtClean="0"/>
              <a:t> el 2008</a:t>
            </a:r>
          </a:p>
          <a:p>
            <a:pPr marL="571500" indent="-571500" eaLnBrk="1" hangingPunct="1">
              <a:spcBef>
                <a:spcPts val="600"/>
              </a:spcBef>
              <a:buClr>
                <a:schemeClr val="tx1"/>
              </a:buClr>
              <a:buSzTx/>
              <a:buFont typeface="Wingdings" pitchFamily="2" charset="2"/>
              <a:buAutoNum type="alphaUcPeriod"/>
            </a:pPr>
            <a:r>
              <a:rPr lang="en-US" altLang="en-US" sz="2800" dirty="0" smtClean="0"/>
              <a:t>Un exemplar </a:t>
            </a:r>
            <a:r>
              <a:rPr lang="en-US" altLang="en-US" sz="2800" dirty="0" err="1" smtClean="0"/>
              <a:t>enquadernat</a:t>
            </a:r>
            <a:r>
              <a:rPr lang="en-US" altLang="en-US" sz="2800" dirty="0" smtClean="0"/>
              <a:t> en </a:t>
            </a:r>
            <a:r>
              <a:rPr lang="en-US" altLang="en-US" sz="2800" dirty="0" err="1" smtClean="0"/>
              <a:t>pell</a:t>
            </a:r>
            <a:r>
              <a:rPr lang="en-US" altLang="en-US" sz="2800" dirty="0" smtClean="0"/>
              <a:t> </a:t>
            </a:r>
            <a:r>
              <a:rPr lang="en-US" altLang="en-US" sz="2800" dirty="0" err="1" smtClean="0"/>
              <a:t>i</a:t>
            </a:r>
            <a:r>
              <a:rPr lang="en-US" altLang="en-US" sz="2800" dirty="0" smtClean="0"/>
              <a:t> </a:t>
            </a:r>
            <a:r>
              <a:rPr lang="en-US" altLang="en-US" sz="2800" dirty="0" err="1" smtClean="0"/>
              <a:t>autografiat</a:t>
            </a:r>
            <a:r>
              <a:rPr lang="en-US" altLang="en-US" sz="2800" dirty="0" smtClean="0"/>
              <a:t>  del </a:t>
            </a:r>
            <a:r>
              <a:rPr lang="en-US" altLang="en-US" sz="2800" dirty="0" err="1" smtClean="0"/>
              <a:t>Fons</a:t>
            </a:r>
            <a:r>
              <a:rPr lang="en-US" altLang="en-US" sz="2800" dirty="0" smtClean="0"/>
              <a:t> de </a:t>
            </a:r>
            <a:r>
              <a:rPr lang="en-US" altLang="en-US" sz="2800" dirty="0" err="1" smtClean="0"/>
              <a:t>Llibres</a:t>
            </a:r>
            <a:r>
              <a:rPr lang="en-US" altLang="en-US" sz="2800" dirty="0" smtClean="0"/>
              <a:t> Antics</a:t>
            </a:r>
          </a:p>
          <a:p>
            <a:pPr marL="571500" indent="-571500" eaLnBrk="1" hangingPunct="1">
              <a:spcBef>
                <a:spcPts val="600"/>
              </a:spcBef>
              <a:buClr>
                <a:schemeClr val="tx1"/>
              </a:buClr>
              <a:buSzTx/>
              <a:buFont typeface="Wingdings" pitchFamily="2" charset="2"/>
              <a:buAutoNum type="alphaUcPeriod"/>
            </a:pPr>
            <a:r>
              <a:rPr lang="en-US" altLang="en-US" sz="2800" dirty="0" err="1" smtClean="0"/>
              <a:t>Una</a:t>
            </a:r>
            <a:r>
              <a:rPr lang="en-US" altLang="en-US" sz="2800" dirty="0" smtClean="0"/>
              <a:t> </a:t>
            </a:r>
            <a:r>
              <a:rPr lang="en-US" altLang="en-US" sz="2800" dirty="0" err="1" smtClean="0"/>
              <a:t>traducció</a:t>
            </a:r>
            <a:r>
              <a:rPr lang="en-US" altLang="en-US" sz="2800" dirty="0" smtClean="0"/>
              <a:t> </a:t>
            </a:r>
            <a:r>
              <a:rPr lang="en-US" altLang="en-US" sz="2800" dirty="0" err="1" smtClean="0"/>
              <a:t>francesa</a:t>
            </a:r>
            <a:endParaRPr lang="en-US" altLang="en-US" sz="2800" dirty="0" smtClean="0"/>
          </a:p>
          <a:p>
            <a:pPr marL="571500" indent="-571500" eaLnBrk="1" hangingPunct="1">
              <a:spcBef>
                <a:spcPts val="600"/>
              </a:spcBef>
              <a:buClr>
                <a:schemeClr val="tx1"/>
              </a:buClr>
              <a:buSzTx/>
              <a:buFont typeface="Wingdings" pitchFamily="2" charset="2"/>
              <a:buAutoNum type="alphaUcPeriod"/>
            </a:pPr>
            <a:r>
              <a:rPr lang="en-US" altLang="en-US" sz="2800" dirty="0" err="1" smtClean="0"/>
              <a:t>Una</a:t>
            </a:r>
            <a:r>
              <a:rPr lang="en-US" altLang="en-US" sz="2800" dirty="0" smtClean="0"/>
              <a:t> </a:t>
            </a:r>
            <a:r>
              <a:rPr lang="en-US" altLang="en-US" sz="2800" dirty="0" err="1" smtClean="0"/>
              <a:t>interpretació</a:t>
            </a:r>
            <a:r>
              <a:rPr lang="en-US" altLang="en-US" sz="2800" dirty="0" smtClean="0"/>
              <a:t> del 2005 de la London Symphony Orchestra</a:t>
            </a:r>
          </a:p>
          <a:p>
            <a:pPr marL="571500" indent="-571500">
              <a:spcBef>
                <a:spcPts val="600"/>
              </a:spcBef>
              <a:buClr>
                <a:schemeClr val="tx1"/>
              </a:buClr>
              <a:buFont typeface="Wingdings" pitchFamily="2" charset="2"/>
              <a:buAutoNum type="alphaUcPeriod"/>
            </a:pPr>
            <a:r>
              <a:rPr lang="en-US" altLang="en-US" sz="2800" dirty="0" err="1" smtClean="0"/>
              <a:t>L’obra</a:t>
            </a:r>
            <a:r>
              <a:rPr lang="en-US" altLang="en-US" sz="2800" dirty="0" smtClean="0"/>
              <a:t> de </a:t>
            </a:r>
            <a:r>
              <a:rPr lang="en-US" altLang="en-US" sz="2800" dirty="0" err="1" smtClean="0"/>
              <a:t>teatre</a:t>
            </a:r>
            <a:r>
              <a:rPr lang="en-US" altLang="en-US" sz="2800" dirty="0" smtClean="0"/>
              <a:t> </a:t>
            </a:r>
            <a:r>
              <a:rPr lang="en-US" altLang="en-US" sz="2800" i="1" dirty="0" smtClean="0"/>
              <a:t>Hamlet </a:t>
            </a:r>
            <a:r>
              <a:rPr lang="en-US" altLang="en-US" sz="2800" dirty="0" smtClean="0"/>
              <a:t>de</a:t>
            </a:r>
            <a:r>
              <a:rPr lang="en-US" altLang="en-US" sz="2800" i="1" dirty="0" smtClean="0"/>
              <a:t> </a:t>
            </a:r>
            <a:r>
              <a:rPr lang="en-US" altLang="en-US" sz="2800" dirty="0" smtClean="0"/>
              <a:t>Shakespeare</a:t>
            </a:r>
          </a:p>
        </p:txBody>
      </p:sp>
      <p:sp>
        <p:nvSpPr>
          <p:cNvPr id="27653" name="Rectangle 8"/>
          <p:cNvSpPr>
            <a:spLocks noGrp="1" noChangeArrowheads="1"/>
          </p:cNvSpPr>
          <p:nvPr/>
        </p:nvSpPr>
        <p:spPr bwMode="auto">
          <a:xfrm>
            <a:off x="146050" y="6210300"/>
            <a:ext cx="457200" cy="457200"/>
          </a:xfrm>
          <a:prstGeom prst="ellipse">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0" tIns="0" rIns="0" bIns="0" anchor="ctr" anchorCtr="1"/>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fld id="{60C7AD72-70EC-4557-88AA-CBB5478F592D}" type="slidenum">
              <a:rPr lang="en-US" altLang="en-US" sz="1400">
                <a:solidFill>
                  <a:srgbClr val="FFFFFF"/>
                </a:solidFill>
                <a:latin typeface="Perpetua" pitchFamily="18" charset="0"/>
              </a:rPr>
              <a:pPr algn="ctr" eaLnBrk="1" hangingPunct="1">
                <a:spcBef>
                  <a:spcPct val="0"/>
                </a:spcBef>
                <a:buClrTx/>
                <a:buSzTx/>
                <a:buFontTx/>
                <a:buNone/>
              </a:pPr>
              <a:t>27</a:t>
            </a:fld>
            <a:endParaRPr lang="en-US" altLang="en-US" sz="1400" dirty="0">
              <a:solidFill>
                <a:srgbClr val="FFFFFF"/>
              </a:solidFill>
              <a:latin typeface="Perpetua" pitchFamily="18" charset="0"/>
            </a:endParaRPr>
          </a:p>
        </p:txBody>
      </p:sp>
      <p:sp>
        <p:nvSpPr>
          <p:cNvPr id="27654" name="Rectangle 2"/>
          <p:cNvSpPr>
            <a:spLocks noGrp="1" noChangeArrowheads="1"/>
          </p:cNvSpPr>
          <p:nvPr>
            <p:ph type="title" idx="4294967295"/>
          </p:nvPr>
        </p:nvSpPr>
        <p:spPr>
          <a:xfrm>
            <a:off x="1371600" y="228600"/>
            <a:ext cx="7313613" cy="1143000"/>
          </a:xfrm>
        </p:spPr>
        <p:txBody>
          <a:bodyPr bIns="91440"/>
          <a:lstStyle/>
          <a:p>
            <a:pPr algn="ctr" eaLnBrk="1" hangingPunct="1"/>
            <a:r>
              <a:rPr lang="en-US" altLang="en-US" sz="3200" b="1" dirty="0" err="1" smtClean="0"/>
              <a:t>Identificar</a:t>
            </a:r>
            <a:r>
              <a:rPr lang="en-US" altLang="en-US" sz="3200" b="1" dirty="0" smtClean="0"/>
              <a:t> </a:t>
            </a:r>
            <a:r>
              <a:rPr lang="en-US" altLang="en-US" sz="3200" b="1" dirty="0" err="1" smtClean="0"/>
              <a:t>l’</a:t>
            </a:r>
            <a:r>
              <a:rPr lang="en-US" altLang="en-US" sz="3200" b="1" i="1" dirty="0" err="1" smtClean="0"/>
              <a:t>Obra</a:t>
            </a:r>
            <a:r>
              <a:rPr lang="en-US" altLang="en-US" sz="3200" b="1" dirty="0" smtClean="0"/>
              <a:t> de FRBR</a:t>
            </a:r>
            <a:endParaRPr lang="en-US" altLang="en-US" sz="3200" b="1" i="1" dirty="0" smtClean="0"/>
          </a:p>
        </p:txBody>
      </p:sp>
      <p:sp>
        <p:nvSpPr>
          <p:cNvPr id="27656"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91EEEA56-3D8D-4EA1-8BAB-5097BF032956}" type="slidenum">
              <a:rPr lang="en-US" altLang="en-US" sz="1400" smtClean="0"/>
              <a:pPr eaLnBrk="1" hangingPunct="1">
                <a:spcBef>
                  <a:spcPct val="0"/>
                </a:spcBef>
                <a:buClrTx/>
                <a:buSzTx/>
                <a:buFontTx/>
                <a:buNone/>
              </a:pPr>
              <a:t>27</a:t>
            </a:fld>
            <a:endParaRPr lang="en-US" altLang="en-US" sz="1400" dirty="0" smtClean="0"/>
          </a:p>
        </p:txBody>
      </p:sp>
    </p:spTree>
    <p:extLst>
      <p:ext uri="{BB962C8B-B14F-4D97-AF65-F5344CB8AC3E}">
        <p14:creationId xmlns="" xmlns:p14="http://schemas.microsoft.com/office/powerpoint/2010/main" val="130498153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94562"/>
                                        </p:tgtEl>
                                        <p:attrNameLst>
                                          <p:attrName>style.visibility</p:attrName>
                                        </p:attrNameLst>
                                      </p:cBhvr>
                                      <p:to>
                                        <p:strVal val="visible"/>
                                      </p:to>
                                    </p:set>
                                    <p:animEffect transition="in" filter="dissolve">
                                      <p:cBhvr>
                                        <p:cTn id="7" dur="500"/>
                                        <p:tgtEl>
                                          <p:spTgt spid="194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35C86508-121D-4932-BBBB-CB9B514CEF79}" type="slidenum">
              <a:rPr lang="en-US" altLang="en-US" sz="1400"/>
              <a:pPr algn="r" eaLnBrk="1" hangingPunct="1">
                <a:spcBef>
                  <a:spcPct val="0"/>
                </a:spcBef>
                <a:buClrTx/>
                <a:buSzTx/>
                <a:buFontTx/>
                <a:buNone/>
              </a:pPr>
              <a:t>28</a:t>
            </a:fld>
            <a:endParaRPr lang="en-US" altLang="en-US" sz="1400" dirty="0"/>
          </a:p>
        </p:txBody>
      </p:sp>
      <p:sp>
        <p:nvSpPr>
          <p:cNvPr id="29699" name="Rectangle 2"/>
          <p:cNvSpPr>
            <a:spLocks noGrp="1" noChangeArrowheads="1"/>
          </p:cNvSpPr>
          <p:nvPr>
            <p:ph type="title" idx="4294967295"/>
          </p:nvPr>
        </p:nvSpPr>
        <p:spPr/>
        <p:txBody>
          <a:bodyPr>
            <a:normAutofit/>
          </a:bodyPr>
          <a:lstStyle/>
          <a:p>
            <a:r>
              <a:rPr lang="en-US" altLang="en-US" sz="3200" b="1" dirty="0" smtClean="0"/>
              <a:t>Les </a:t>
            </a:r>
            <a:r>
              <a:rPr lang="en-US" altLang="en-US" sz="3200" b="1" dirty="0" err="1" smtClean="0"/>
              <a:t>entitats</a:t>
            </a:r>
            <a:r>
              <a:rPr lang="en-US" altLang="en-US" sz="3200" b="1" dirty="0" smtClean="0"/>
              <a:t> OEMI (WEMI) –</a:t>
            </a:r>
            <a:r>
              <a:rPr lang="en-US" altLang="en-US" b="1" dirty="0" smtClean="0"/>
              <a:t/>
            </a:r>
            <a:br>
              <a:rPr lang="en-US" altLang="en-US" b="1" dirty="0" smtClean="0"/>
            </a:br>
            <a:r>
              <a:rPr lang="en-US" altLang="en-US" sz="3200" b="1" dirty="0" err="1" smtClean="0"/>
              <a:t>Expressió</a:t>
            </a:r>
            <a:endParaRPr lang="en-US" altLang="en-US" sz="3200" b="1" dirty="0" smtClean="0"/>
          </a:p>
        </p:txBody>
      </p:sp>
      <p:sp>
        <p:nvSpPr>
          <p:cNvPr id="29700" name="Rectangle 3"/>
          <p:cNvSpPr>
            <a:spLocks noGrp="1" noChangeArrowheads="1"/>
          </p:cNvSpPr>
          <p:nvPr>
            <p:ph type="body" idx="4294967295"/>
          </p:nvPr>
        </p:nvSpPr>
        <p:spPr>
          <a:xfrm>
            <a:off x="990600" y="1600200"/>
            <a:ext cx="7772400" cy="5029200"/>
          </a:xfrm>
        </p:spPr>
        <p:txBody>
          <a:bodyPr>
            <a:normAutofit/>
          </a:bodyPr>
          <a:lstStyle/>
          <a:p>
            <a:pPr eaLnBrk="1" hangingPunct="1">
              <a:lnSpc>
                <a:spcPct val="90000"/>
              </a:lnSpc>
              <a:buClr>
                <a:srgbClr val="00B0F0"/>
              </a:buClr>
              <a:buFont typeface="Courier New" pitchFamily="49" charset="0"/>
              <a:buChar char="o"/>
            </a:pPr>
            <a:r>
              <a:rPr lang="en-US" altLang="en-US" sz="2800" dirty="0" smtClean="0"/>
              <a:t>La </a:t>
            </a:r>
            <a:r>
              <a:rPr lang="en-US" altLang="en-US" sz="2800" dirty="0" err="1" smtClean="0">
                <a:solidFill>
                  <a:srgbClr val="00B0F0"/>
                </a:solidFill>
              </a:rPr>
              <a:t>realització</a:t>
            </a:r>
            <a:r>
              <a:rPr lang="en-US" altLang="en-US" sz="2800" dirty="0" smtClean="0">
                <a:solidFill>
                  <a:srgbClr val="00B0F0"/>
                </a:solidFill>
              </a:rPr>
              <a:t> </a:t>
            </a:r>
            <a:r>
              <a:rPr lang="en-US" altLang="en-US" sz="2800" dirty="0" err="1" smtClean="0">
                <a:solidFill>
                  <a:srgbClr val="00B0F0"/>
                </a:solidFill>
              </a:rPr>
              <a:t>d’una</a:t>
            </a:r>
            <a:r>
              <a:rPr lang="en-US" altLang="en-US" sz="2800" dirty="0" smtClean="0">
                <a:solidFill>
                  <a:srgbClr val="00B0F0"/>
                </a:solidFill>
              </a:rPr>
              <a:t> </a:t>
            </a:r>
            <a:r>
              <a:rPr lang="en-US" altLang="en-US" sz="2800" dirty="0" err="1" smtClean="0">
                <a:solidFill>
                  <a:srgbClr val="00B0F0"/>
                </a:solidFill>
              </a:rPr>
              <a:t>obra</a:t>
            </a:r>
            <a:r>
              <a:rPr lang="en-US" altLang="en-US" sz="2800" dirty="0" smtClean="0">
                <a:solidFill>
                  <a:srgbClr val="00B0F0"/>
                </a:solidFill>
              </a:rPr>
              <a:t> </a:t>
            </a:r>
            <a:r>
              <a:rPr lang="en-US" altLang="en-US" sz="2800" dirty="0" smtClean="0"/>
              <a:t>en la forma de:</a:t>
            </a:r>
          </a:p>
          <a:p>
            <a:pPr lvl="1" eaLnBrk="1" hangingPunct="1">
              <a:spcBef>
                <a:spcPts val="600"/>
              </a:spcBef>
              <a:buClr>
                <a:srgbClr val="00B0F0"/>
              </a:buClr>
              <a:buFont typeface="Arial" pitchFamily="34" charset="0"/>
              <a:buChar char="•"/>
            </a:pPr>
            <a:r>
              <a:rPr lang="en-US" altLang="en-US" sz="2400" dirty="0" err="1" smtClean="0"/>
              <a:t>Notació</a:t>
            </a:r>
            <a:r>
              <a:rPr lang="en-US" altLang="en-US" sz="2400" dirty="0" smtClean="0"/>
              <a:t> </a:t>
            </a:r>
            <a:r>
              <a:rPr lang="en-US" altLang="en-US" sz="2400" dirty="0" err="1" smtClean="0"/>
              <a:t>alfa-numèrica</a:t>
            </a:r>
            <a:endParaRPr lang="en-US" altLang="en-US" sz="2400" dirty="0" smtClean="0"/>
          </a:p>
          <a:p>
            <a:pPr lvl="1">
              <a:spcBef>
                <a:spcPts val="600"/>
              </a:spcBef>
              <a:buClr>
                <a:srgbClr val="00B0F0"/>
              </a:buClr>
              <a:buFont typeface="Arial" pitchFamily="34" charset="0"/>
              <a:buChar char="•"/>
            </a:pPr>
            <a:r>
              <a:rPr lang="en-US" altLang="en-US" sz="2400" dirty="0" err="1" smtClean="0"/>
              <a:t>Notació</a:t>
            </a:r>
            <a:r>
              <a:rPr lang="en-US" altLang="en-US" sz="2400" dirty="0" smtClean="0"/>
              <a:t>  musical </a:t>
            </a:r>
          </a:p>
          <a:p>
            <a:pPr lvl="1">
              <a:spcBef>
                <a:spcPts val="600"/>
              </a:spcBef>
              <a:buClr>
                <a:srgbClr val="00B0F0"/>
              </a:buClr>
              <a:buFont typeface="Arial" pitchFamily="34" charset="0"/>
              <a:buChar char="•"/>
            </a:pPr>
            <a:r>
              <a:rPr lang="en-US" altLang="en-US" sz="2400" dirty="0" err="1" smtClean="0"/>
              <a:t>Notació</a:t>
            </a:r>
            <a:r>
              <a:rPr lang="en-US" altLang="en-US" sz="2400" dirty="0" smtClean="0"/>
              <a:t> </a:t>
            </a:r>
            <a:r>
              <a:rPr lang="en-US" altLang="en-US" sz="2400" dirty="0" err="1" smtClean="0"/>
              <a:t>coreogràfica</a:t>
            </a:r>
            <a:endParaRPr lang="en-US" altLang="en-US" sz="2400" dirty="0" smtClean="0"/>
          </a:p>
          <a:p>
            <a:pPr lvl="1">
              <a:spcBef>
                <a:spcPts val="600"/>
              </a:spcBef>
              <a:buClr>
                <a:srgbClr val="00B0F0"/>
              </a:buClr>
              <a:buFont typeface="Arial" pitchFamily="34" charset="0"/>
              <a:buChar char="•"/>
            </a:pPr>
            <a:r>
              <a:rPr lang="en-US" altLang="en-US" sz="2400" dirty="0" smtClean="0"/>
              <a:t>So</a:t>
            </a:r>
          </a:p>
          <a:p>
            <a:pPr lvl="1" eaLnBrk="1" hangingPunct="1">
              <a:spcBef>
                <a:spcPts val="600"/>
              </a:spcBef>
              <a:buClr>
                <a:srgbClr val="00B0F0"/>
              </a:buClr>
              <a:buFont typeface="Arial" pitchFamily="34" charset="0"/>
              <a:buChar char="•"/>
            </a:pPr>
            <a:r>
              <a:rPr lang="en-US" altLang="en-US" sz="2400" dirty="0" err="1" smtClean="0"/>
              <a:t>Imatge</a:t>
            </a:r>
            <a:endParaRPr lang="en-US" altLang="en-US" sz="2400" dirty="0" smtClean="0"/>
          </a:p>
          <a:p>
            <a:pPr lvl="1" eaLnBrk="1" hangingPunct="1">
              <a:spcBef>
                <a:spcPts val="600"/>
              </a:spcBef>
              <a:buClr>
                <a:srgbClr val="00B0F0"/>
              </a:buClr>
              <a:buFont typeface="Arial" pitchFamily="34" charset="0"/>
              <a:buChar char="•"/>
            </a:pPr>
            <a:r>
              <a:rPr lang="en-US" altLang="en-US" sz="2400" dirty="0" smtClean="0"/>
              <a:t>… o </a:t>
            </a:r>
            <a:r>
              <a:rPr lang="en-US" altLang="en-US" sz="2400" dirty="0" err="1" smtClean="0"/>
              <a:t>una</a:t>
            </a:r>
            <a:r>
              <a:rPr lang="en-US" altLang="en-US" sz="2400" dirty="0" smtClean="0"/>
              <a:t> </a:t>
            </a:r>
            <a:r>
              <a:rPr lang="en-US" altLang="en-US" sz="2400" dirty="0" err="1" smtClean="0"/>
              <a:t>combinació</a:t>
            </a:r>
            <a:r>
              <a:rPr lang="en-US" altLang="en-US" sz="2400" dirty="0" smtClean="0"/>
              <a:t> </a:t>
            </a:r>
            <a:r>
              <a:rPr lang="en-US" altLang="en-US" sz="2400" dirty="0" err="1" smtClean="0"/>
              <a:t>d’aquestes</a:t>
            </a:r>
            <a:r>
              <a:rPr lang="en-US" altLang="en-US" sz="2400" dirty="0" smtClean="0"/>
              <a:t> </a:t>
            </a:r>
            <a:r>
              <a:rPr lang="en-US" altLang="en-US" sz="2400" dirty="0" err="1" smtClean="0"/>
              <a:t>formes</a:t>
            </a:r>
            <a:endParaRPr lang="en-US" altLang="en-US" sz="2400" dirty="0" smtClean="0"/>
          </a:p>
          <a:p>
            <a:pPr eaLnBrk="1" hangingPunct="1">
              <a:spcBef>
                <a:spcPts val="600"/>
              </a:spcBef>
              <a:buClr>
                <a:srgbClr val="00B0F0"/>
              </a:buClr>
              <a:buFont typeface="Courier New" pitchFamily="49" charset="0"/>
              <a:buChar char="o"/>
            </a:pPr>
            <a:endParaRPr lang="en-US" altLang="en-US" sz="2800" dirty="0" smtClean="0"/>
          </a:p>
          <a:p>
            <a:pPr>
              <a:lnSpc>
                <a:spcPct val="90000"/>
              </a:lnSpc>
              <a:buClr>
                <a:srgbClr val="00B0F0"/>
              </a:buClr>
              <a:buFont typeface="Courier New" pitchFamily="49" charset="0"/>
              <a:buChar char="o"/>
            </a:pPr>
            <a:r>
              <a:rPr lang="en-US" altLang="en-US" sz="2800" dirty="0" err="1" smtClean="0"/>
              <a:t>Atributs</a:t>
            </a:r>
            <a:r>
              <a:rPr lang="en-US" altLang="en-US" sz="2800" dirty="0" smtClean="0"/>
              <a:t> </a:t>
            </a:r>
            <a:r>
              <a:rPr lang="en-US" altLang="en-US" sz="2800" dirty="0" err="1" smtClean="0"/>
              <a:t>seleccionats</a:t>
            </a:r>
            <a:r>
              <a:rPr lang="en-US" altLang="en-US" sz="2800" dirty="0" smtClean="0"/>
              <a:t> :</a:t>
            </a:r>
          </a:p>
          <a:p>
            <a:pPr lvl="1" eaLnBrk="1" hangingPunct="1">
              <a:spcBef>
                <a:spcPts val="600"/>
              </a:spcBef>
              <a:buClr>
                <a:srgbClr val="00B0F0"/>
              </a:buClr>
              <a:buFont typeface="Arial" pitchFamily="34" charset="0"/>
              <a:buChar char="•"/>
            </a:pPr>
            <a:r>
              <a:rPr lang="en-US" altLang="en-US" sz="2400" dirty="0" err="1" smtClean="0"/>
              <a:t>Llengua</a:t>
            </a:r>
            <a:r>
              <a:rPr lang="en-US" altLang="en-US" sz="2400" dirty="0" smtClean="0"/>
              <a:t> de </a:t>
            </a:r>
            <a:r>
              <a:rPr lang="en-US" altLang="en-US" sz="2400" dirty="0" err="1" smtClean="0"/>
              <a:t>l’expressió</a:t>
            </a:r>
            <a:endParaRPr lang="en-US" altLang="en-US" sz="2400" dirty="0" smtClean="0"/>
          </a:p>
          <a:p>
            <a:pPr lvl="1">
              <a:spcBef>
                <a:spcPts val="600"/>
              </a:spcBef>
              <a:buClr>
                <a:srgbClr val="00B0F0"/>
              </a:buClr>
              <a:buFont typeface="Arial" pitchFamily="34" charset="0"/>
              <a:buChar char="•"/>
            </a:pPr>
            <a:r>
              <a:rPr lang="es-ES" sz="2400" dirty="0" err="1" smtClean="0"/>
              <a:t>Repartiment</a:t>
            </a:r>
            <a:r>
              <a:rPr lang="es-ES" sz="2400" dirty="0" smtClean="0"/>
              <a:t> de </a:t>
            </a:r>
            <a:r>
              <a:rPr lang="es-ES" sz="2400" dirty="0" err="1" smtClean="0"/>
              <a:t>l'execució</a:t>
            </a:r>
            <a:r>
              <a:rPr lang="es-ES" sz="2400" dirty="0" smtClean="0"/>
              <a:t> (música)</a:t>
            </a:r>
            <a:endParaRPr lang="en-US" altLang="en-US" sz="2400" dirty="0" smtClean="0"/>
          </a:p>
        </p:txBody>
      </p:sp>
      <p:sp>
        <p:nvSpPr>
          <p:cNvPr id="5" name="TextBox 4"/>
          <p:cNvSpPr txBox="1">
            <a:spLocks noChangeArrowheads="1"/>
          </p:cNvSpPr>
          <p:nvPr/>
        </p:nvSpPr>
        <p:spPr bwMode="auto">
          <a:xfrm>
            <a:off x="6019800" y="2590800"/>
            <a:ext cx="2546205" cy="1569660"/>
          </a:xfrm>
          <a:prstGeom prst="rect">
            <a:avLst/>
          </a:prstGeom>
          <a:noFill/>
          <a:ln w="25400">
            <a:solidFill>
              <a:schemeClr val="tx2"/>
            </a:solidFill>
            <a:miter lim="800000"/>
            <a:headEnd/>
            <a:tailEnd/>
          </a:ln>
          <a:extLst>
            <a:ext uri="{909E8E84-426E-40DD-AFC4-6F175D3DCCD1}">
              <a14:hiddenFill xmlns="" xmlns:a14="http://schemas.microsoft.com/office/drawing/2010/main">
                <a:solidFill>
                  <a:srgbClr val="FFFFFF"/>
                </a:solidFill>
              </a14:hiddenFill>
            </a:ext>
          </a:extLst>
        </p:spPr>
        <p:txBody>
          <a:bodyPr wrap="squar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2400" b="1" i="1" dirty="0" smtClean="0">
                <a:solidFill>
                  <a:srgbClr val="00B0F0"/>
                </a:solidFill>
              </a:rPr>
              <a:t>Com </a:t>
            </a:r>
            <a:r>
              <a:rPr lang="en-US" altLang="en-US" sz="2400" b="1" i="1" dirty="0" err="1" smtClean="0">
                <a:solidFill>
                  <a:srgbClr val="00B0F0"/>
                </a:solidFill>
              </a:rPr>
              <a:t>són</a:t>
            </a:r>
            <a:r>
              <a:rPr lang="en-US" altLang="en-US" sz="2400" b="1" i="1" dirty="0" smtClean="0">
                <a:solidFill>
                  <a:srgbClr val="00B0F0"/>
                </a:solidFill>
              </a:rPr>
              <a:t> </a:t>
            </a:r>
            <a:r>
              <a:rPr lang="en-US" altLang="en-US" sz="2400" b="1" i="1" u="sng" dirty="0" err="1" smtClean="0">
                <a:solidFill>
                  <a:srgbClr val="00B0F0"/>
                </a:solidFill>
              </a:rPr>
              <a:t>expressades</a:t>
            </a:r>
            <a:r>
              <a:rPr lang="en-US" altLang="en-US" sz="2400" b="1" i="1" dirty="0" smtClean="0">
                <a:solidFill>
                  <a:srgbClr val="00B0F0"/>
                </a:solidFill>
              </a:rPr>
              <a:t> o </a:t>
            </a:r>
            <a:r>
              <a:rPr lang="en-US" altLang="en-US" sz="2400" b="1" i="1" u="sng" dirty="0" err="1" smtClean="0">
                <a:solidFill>
                  <a:srgbClr val="00B0F0"/>
                </a:solidFill>
              </a:rPr>
              <a:t>comunicades</a:t>
            </a:r>
            <a:r>
              <a:rPr lang="en-US" altLang="en-US" sz="2400" b="1" i="1" dirty="0" smtClean="0">
                <a:solidFill>
                  <a:srgbClr val="00B0F0"/>
                </a:solidFill>
              </a:rPr>
              <a:t> les </a:t>
            </a:r>
            <a:r>
              <a:rPr lang="en-US" altLang="en-US" sz="2400" b="1" i="1" dirty="0" err="1" smtClean="0">
                <a:solidFill>
                  <a:srgbClr val="00B0F0"/>
                </a:solidFill>
              </a:rPr>
              <a:t>idees</a:t>
            </a:r>
            <a:r>
              <a:rPr lang="en-US" altLang="en-US" sz="2400" b="1" i="1" dirty="0" smtClean="0">
                <a:solidFill>
                  <a:srgbClr val="00B0F0"/>
                </a:solidFill>
              </a:rPr>
              <a:t> del </a:t>
            </a:r>
            <a:r>
              <a:rPr lang="en-US" altLang="en-US" sz="2400" b="1" i="1" dirty="0" err="1" smtClean="0">
                <a:solidFill>
                  <a:srgbClr val="00B0F0"/>
                </a:solidFill>
              </a:rPr>
              <a:t>creador</a:t>
            </a:r>
            <a:endParaRPr lang="en-US" altLang="en-US" sz="2400" b="1" i="1" u="sng" dirty="0">
              <a:solidFill>
                <a:srgbClr val="00B0F0"/>
              </a:solidFill>
            </a:endParaRPr>
          </a:p>
        </p:txBody>
      </p:sp>
      <p:sp>
        <p:nvSpPr>
          <p:cNvPr id="29702"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53AE69DE-6912-43E7-B21E-A22A70C8904A}" type="slidenum">
              <a:rPr lang="en-US" altLang="en-US" sz="1400" smtClean="0"/>
              <a:pPr eaLnBrk="1" hangingPunct="1">
                <a:spcBef>
                  <a:spcPct val="0"/>
                </a:spcBef>
                <a:buClrTx/>
                <a:buSzTx/>
                <a:buFontTx/>
                <a:buNone/>
              </a:pPr>
              <a:t>28</a:t>
            </a:fld>
            <a:endParaRPr lang="en-US" altLang="en-US" sz="1400" dirty="0" smtClean="0"/>
          </a:p>
        </p:txBody>
      </p:sp>
      <p:pic>
        <p:nvPicPr>
          <p:cNvPr id="2" name="Pictur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010400" y="5294440"/>
            <a:ext cx="1555605" cy="953960"/>
          </a:xfrm>
          <a:prstGeom prst="rect">
            <a:avLst/>
          </a:prstGeom>
          <a:ln w="12700">
            <a:solidFill>
              <a:schemeClr val="tx2"/>
            </a:solidFill>
          </a:ln>
        </p:spPr>
      </p:pic>
    </p:spTree>
    <p:extLst>
      <p:ext uri="{BB962C8B-B14F-4D97-AF65-F5344CB8AC3E}">
        <p14:creationId xmlns="" xmlns:p14="http://schemas.microsoft.com/office/powerpoint/2010/main" val="419285972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3FD1FACE-B934-49EB-A6F0-4B0AE49DA214}" type="slidenum">
              <a:rPr lang="en-US" altLang="en-US" sz="1400"/>
              <a:pPr algn="r" eaLnBrk="1" hangingPunct="1">
                <a:spcBef>
                  <a:spcPct val="0"/>
                </a:spcBef>
                <a:buClrTx/>
                <a:buSzTx/>
                <a:buFontTx/>
                <a:buNone/>
              </a:pPr>
              <a:t>29</a:t>
            </a:fld>
            <a:endParaRPr lang="en-US" altLang="en-US" sz="1400" dirty="0"/>
          </a:p>
        </p:txBody>
      </p:sp>
      <p:sp>
        <p:nvSpPr>
          <p:cNvPr id="190471" name="Rectangle 7"/>
          <p:cNvSpPr>
            <a:spLocks noChangeArrowheads="1"/>
          </p:cNvSpPr>
          <p:nvPr/>
        </p:nvSpPr>
        <p:spPr bwMode="auto">
          <a:xfrm>
            <a:off x="914400" y="4495800"/>
            <a:ext cx="7696200" cy="838200"/>
          </a:xfrm>
          <a:prstGeom prst="rect">
            <a:avLst/>
          </a:prstGeom>
          <a:solidFill>
            <a:srgbClr val="FFFF99"/>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190466" name="Rectangle 2"/>
          <p:cNvSpPr>
            <a:spLocks noChangeArrowheads="1"/>
          </p:cNvSpPr>
          <p:nvPr/>
        </p:nvSpPr>
        <p:spPr bwMode="auto">
          <a:xfrm>
            <a:off x="914400" y="3810000"/>
            <a:ext cx="4495800" cy="533400"/>
          </a:xfrm>
          <a:prstGeom prst="rect">
            <a:avLst/>
          </a:prstGeom>
          <a:solidFill>
            <a:srgbClr val="FFFF99"/>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30725" name="Rectangle 8"/>
          <p:cNvSpPr>
            <a:spLocks noGrp="1" noChangeArrowheads="1"/>
          </p:cNvSpPr>
          <p:nvPr/>
        </p:nvSpPr>
        <p:spPr bwMode="auto">
          <a:xfrm>
            <a:off x="146050" y="6210300"/>
            <a:ext cx="457200" cy="457200"/>
          </a:xfrm>
          <a:prstGeom prst="ellipse">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0" tIns="0" rIns="0" bIns="0" anchor="ctr" anchorCtr="1"/>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fld id="{C1FB8A4D-7099-49B6-A2FC-D872BE931DDC}" type="slidenum">
              <a:rPr lang="en-US" altLang="en-US" sz="1400">
                <a:solidFill>
                  <a:srgbClr val="FFFFFF"/>
                </a:solidFill>
                <a:latin typeface="Perpetua" pitchFamily="18" charset="0"/>
              </a:rPr>
              <a:pPr algn="ctr" eaLnBrk="1" hangingPunct="1">
                <a:spcBef>
                  <a:spcPct val="0"/>
                </a:spcBef>
                <a:buClrTx/>
                <a:buSzTx/>
                <a:buFontTx/>
                <a:buNone/>
              </a:pPr>
              <a:t>29</a:t>
            </a:fld>
            <a:endParaRPr lang="en-US" altLang="en-US" sz="1400" dirty="0">
              <a:solidFill>
                <a:srgbClr val="FFFFFF"/>
              </a:solidFill>
              <a:latin typeface="Perpetua" pitchFamily="18" charset="0"/>
            </a:endParaRPr>
          </a:p>
        </p:txBody>
      </p:sp>
      <p:sp>
        <p:nvSpPr>
          <p:cNvPr id="30726" name="Rectangle 2"/>
          <p:cNvSpPr>
            <a:spLocks noGrp="1" noChangeArrowheads="1"/>
          </p:cNvSpPr>
          <p:nvPr>
            <p:ph type="title" idx="4294967295"/>
          </p:nvPr>
        </p:nvSpPr>
        <p:spPr>
          <a:xfrm>
            <a:off x="1371600" y="228600"/>
            <a:ext cx="7313613" cy="1143000"/>
          </a:xfrm>
        </p:spPr>
        <p:txBody>
          <a:bodyPr bIns="91440"/>
          <a:lstStyle/>
          <a:p>
            <a:r>
              <a:rPr lang="en-US" altLang="en-US" sz="3200" b="1" dirty="0" err="1" smtClean="0"/>
              <a:t>Identificar</a:t>
            </a:r>
            <a:r>
              <a:rPr lang="en-US" altLang="en-US" sz="3200" b="1" dirty="0" smtClean="0"/>
              <a:t> l’</a:t>
            </a:r>
            <a:r>
              <a:rPr lang="en-US" altLang="en-US" sz="3200" b="1" i="1" dirty="0" smtClean="0"/>
              <a:t> </a:t>
            </a:r>
            <a:r>
              <a:rPr lang="en-US" altLang="en-US" sz="3200" b="1" i="1" dirty="0" err="1" smtClean="0"/>
              <a:t>Expressió</a:t>
            </a:r>
            <a:r>
              <a:rPr lang="en-US" altLang="en-US" sz="3200" b="1" dirty="0" smtClean="0"/>
              <a:t> de FRBR</a:t>
            </a:r>
            <a:endParaRPr lang="en-US" altLang="en-US" sz="3200" i="1" dirty="0" smtClean="0"/>
          </a:p>
        </p:txBody>
      </p:sp>
      <p:sp>
        <p:nvSpPr>
          <p:cNvPr id="30727" name="Rectangle 3"/>
          <p:cNvSpPr>
            <a:spLocks noGrp="1" noChangeArrowheads="1"/>
          </p:cNvSpPr>
          <p:nvPr>
            <p:ph type="body" idx="4294967295"/>
          </p:nvPr>
        </p:nvSpPr>
        <p:spPr>
          <a:xfrm>
            <a:off x="914400" y="1828800"/>
            <a:ext cx="8001000" cy="4267200"/>
          </a:xfrm>
        </p:spPr>
        <p:txBody>
          <a:bodyPr/>
          <a:lstStyle/>
          <a:p>
            <a:pPr marL="571500" indent="-571500">
              <a:spcBef>
                <a:spcPts val="600"/>
              </a:spcBef>
              <a:buClr>
                <a:schemeClr val="tx1"/>
              </a:buClr>
              <a:buFont typeface="Wingdings" pitchFamily="2" charset="2"/>
              <a:buAutoNum type="alphaUcPeriod"/>
            </a:pPr>
            <a:r>
              <a:rPr lang="en-US" altLang="en-US" sz="2800" dirty="0" err="1" smtClean="0"/>
              <a:t>Una</a:t>
            </a:r>
            <a:r>
              <a:rPr lang="en-US" altLang="en-US" sz="2800" dirty="0" smtClean="0"/>
              <a:t> </a:t>
            </a:r>
            <a:r>
              <a:rPr lang="en-US" altLang="en-US" sz="2800" dirty="0" err="1" smtClean="0"/>
              <a:t>versió</a:t>
            </a:r>
            <a:r>
              <a:rPr lang="en-US" altLang="en-US" sz="2800" dirty="0" smtClean="0"/>
              <a:t> </a:t>
            </a:r>
            <a:r>
              <a:rPr lang="en-US" altLang="en-US" sz="2800" dirty="0" err="1" smtClean="0"/>
              <a:t>digitalitzada</a:t>
            </a:r>
            <a:r>
              <a:rPr lang="en-US" altLang="en-US" sz="2800" dirty="0" smtClean="0"/>
              <a:t>  del text </a:t>
            </a:r>
            <a:r>
              <a:rPr lang="en-US" altLang="en-US" sz="2800" dirty="0" err="1" smtClean="0"/>
              <a:t>imprès</a:t>
            </a:r>
            <a:r>
              <a:rPr lang="en-US" altLang="en-US" sz="2800" dirty="0" smtClean="0"/>
              <a:t> </a:t>
            </a:r>
            <a:r>
              <a:rPr lang="en-US" altLang="en-US" sz="2800" dirty="0" err="1" smtClean="0"/>
              <a:t>d’Oxford</a:t>
            </a:r>
            <a:r>
              <a:rPr lang="en-US" altLang="en-US" sz="2800" dirty="0" smtClean="0"/>
              <a:t> University Press </a:t>
            </a:r>
            <a:r>
              <a:rPr lang="en-US" altLang="en-US" sz="2800" dirty="0" err="1" smtClean="0"/>
              <a:t>publicat</a:t>
            </a:r>
            <a:r>
              <a:rPr lang="en-US" altLang="en-US" sz="2800" dirty="0" smtClean="0"/>
              <a:t> el 2008</a:t>
            </a:r>
          </a:p>
          <a:p>
            <a:pPr marL="571500" indent="-571500">
              <a:spcBef>
                <a:spcPts val="600"/>
              </a:spcBef>
              <a:buClr>
                <a:schemeClr val="tx1"/>
              </a:buClr>
              <a:buFont typeface="Wingdings" pitchFamily="2" charset="2"/>
              <a:buAutoNum type="alphaUcPeriod"/>
            </a:pPr>
            <a:r>
              <a:rPr lang="en-US" altLang="en-US" sz="2800" dirty="0" smtClean="0"/>
              <a:t>Un exemplar </a:t>
            </a:r>
            <a:r>
              <a:rPr lang="en-US" altLang="en-US" sz="2800" dirty="0" err="1" smtClean="0"/>
              <a:t>enquadernat</a:t>
            </a:r>
            <a:r>
              <a:rPr lang="en-US" altLang="en-US" sz="2800" dirty="0" smtClean="0"/>
              <a:t> en </a:t>
            </a:r>
            <a:r>
              <a:rPr lang="en-US" altLang="en-US" sz="2800" dirty="0" err="1" smtClean="0"/>
              <a:t>pell</a:t>
            </a:r>
            <a:r>
              <a:rPr lang="en-US" altLang="en-US" sz="2800" dirty="0" smtClean="0"/>
              <a:t> </a:t>
            </a:r>
            <a:r>
              <a:rPr lang="en-US" altLang="en-US" sz="2800" dirty="0" err="1" smtClean="0"/>
              <a:t>i</a:t>
            </a:r>
            <a:r>
              <a:rPr lang="en-US" altLang="en-US" sz="2800" dirty="0" smtClean="0"/>
              <a:t> </a:t>
            </a:r>
            <a:r>
              <a:rPr lang="en-US" altLang="en-US" sz="2800" dirty="0" err="1" smtClean="0"/>
              <a:t>autografiat</a:t>
            </a:r>
            <a:r>
              <a:rPr lang="en-US" altLang="en-US" sz="2800" dirty="0" smtClean="0"/>
              <a:t>  del </a:t>
            </a:r>
            <a:r>
              <a:rPr lang="en-US" altLang="en-US" sz="2800" dirty="0" err="1" smtClean="0"/>
              <a:t>Fons</a:t>
            </a:r>
            <a:r>
              <a:rPr lang="en-US" altLang="en-US" sz="2800" dirty="0" smtClean="0"/>
              <a:t> de </a:t>
            </a:r>
            <a:r>
              <a:rPr lang="en-US" altLang="en-US" sz="2800" dirty="0" err="1" smtClean="0"/>
              <a:t>Llibres</a:t>
            </a:r>
            <a:r>
              <a:rPr lang="en-US" altLang="en-US" sz="2800" dirty="0" smtClean="0"/>
              <a:t> Antics</a:t>
            </a:r>
          </a:p>
          <a:p>
            <a:pPr marL="571500" indent="-571500" eaLnBrk="1" hangingPunct="1">
              <a:spcBef>
                <a:spcPts val="1200"/>
              </a:spcBef>
              <a:buClr>
                <a:schemeClr val="tx1"/>
              </a:buClr>
              <a:buSzTx/>
              <a:buFont typeface="Wingdings" pitchFamily="2" charset="2"/>
              <a:buAutoNum type="alphaUcPeriod"/>
            </a:pPr>
            <a:r>
              <a:rPr lang="en-US" altLang="en-US" sz="2800" dirty="0" err="1" smtClean="0"/>
              <a:t>Una</a:t>
            </a:r>
            <a:r>
              <a:rPr lang="en-US" altLang="en-US" sz="2800" dirty="0" smtClean="0"/>
              <a:t> </a:t>
            </a:r>
            <a:r>
              <a:rPr lang="en-US" altLang="en-US" sz="2800" dirty="0" err="1" smtClean="0"/>
              <a:t>traducció</a:t>
            </a:r>
            <a:r>
              <a:rPr lang="en-US" altLang="en-US" sz="2800" dirty="0" smtClean="0"/>
              <a:t> </a:t>
            </a:r>
            <a:r>
              <a:rPr lang="en-US" altLang="en-US" sz="2800" dirty="0" err="1" smtClean="0"/>
              <a:t>francesa</a:t>
            </a:r>
            <a:endParaRPr lang="en-US" altLang="en-US" sz="2800" dirty="0" smtClean="0"/>
          </a:p>
          <a:p>
            <a:pPr marL="571500" indent="-571500" eaLnBrk="1" hangingPunct="1">
              <a:spcBef>
                <a:spcPts val="1200"/>
              </a:spcBef>
              <a:buClr>
                <a:schemeClr val="tx1"/>
              </a:buClr>
              <a:buSzTx/>
              <a:buFont typeface="Wingdings" pitchFamily="2" charset="2"/>
              <a:buAutoNum type="alphaUcPeriod"/>
            </a:pPr>
            <a:r>
              <a:rPr lang="en-US" altLang="en-US" sz="2800" dirty="0" err="1" smtClean="0"/>
              <a:t>Una</a:t>
            </a:r>
            <a:r>
              <a:rPr lang="en-US" altLang="en-US" sz="2800" dirty="0" smtClean="0"/>
              <a:t> </a:t>
            </a:r>
            <a:r>
              <a:rPr lang="en-US" altLang="en-US" sz="2800" dirty="0" err="1" smtClean="0"/>
              <a:t>interpretació</a:t>
            </a:r>
            <a:r>
              <a:rPr lang="en-US" altLang="en-US" sz="2800" dirty="0" smtClean="0"/>
              <a:t> de la London Symphony Orchestra  de 2005</a:t>
            </a:r>
            <a:endParaRPr lang="en-US" altLang="en-US" sz="2800" b="1" dirty="0" smtClean="0"/>
          </a:p>
          <a:p>
            <a:pPr marL="571500" indent="-571500" eaLnBrk="1" hangingPunct="1">
              <a:spcBef>
                <a:spcPts val="1200"/>
              </a:spcBef>
              <a:buClr>
                <a:schemeClr val="tx1"/>
              </a:buClr>
              <a:buSzTx/>
              <a:buFont typeface="Wingdings" pitchFamily="2" charset="2"/>
              <a:buAutoNum type="alphaUcPeriod"/>
            </a:pPr>
            <a:r>
              <a:rPr lang="en-US" altLang="en-US" sz="2800" dirty="0" err="1" smtClean="0"/>
              <a:t>L’obra</a:t>
            </a:r>
            <a:r>
              <a:rPr lang="en-US" altLang="en-US" sz="2800" dirty="0" smtClean="0"/>
              <a:t> de </a:t>
            </a:r>
            <a:r>
              <a:rPr lang="en-US" altLang="en-US" sz="2800" dirty="0" err="1" smtClean="0"/>
              <a:t>teatre</a:t>
            </a:r>
            <a:r>
              <a:rPr lang="en-US" altLang="en-US" sz="2800" dirty="0" smtClean="0"/>
              <a:t> </a:t>
            </a:r>
            <a:r>
              <a:rPr lang="en-US" altLang="en-US" sz="2800" i="1" dirty="0" smtClean="0"/>
              <a:t>Hamlet de Shakespeare</a:t>
            </a:r>
            <a:endParaRPr lang="en-US" altLang="en-US" sz="2800" dirty="0" smtClean="0"/>
          </a:p>
        </p:txBody>
      </p:sp>
      <p:sp>
        <p:nvSpPr>
          <p:cNvPr id="30728"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8627820D-75EF-4711-B62B-562148C6859F}" type="slidenum">
              <a:rPr lang="en-US" altLang="en-US" sz="1400" smtClean="0"/>
              <a:pPr eaLnBrk="1" hangingPunct="1">
                <a:spcBef>
                  <a:spcPct val="0"/>
                </a:spcBef>
                <a:buClrTx/>
                <a:buSzTx/>
                <a:buFontTx/>
                <a:buNone/>
              </a:pPr>
              <a:t>29</a:t>
            </a:fld>
            <a:endParaRPr lang="en-US" altLang="en-US" sz="1400" dirty="0" smtClean="0"/>
          </a:p>
        </p:txBody>
      </p:sp>
    </p:spTree>
    <p:extLst>
      <p:ext uri="{BB962C8B-B14F-4D97-AF65-F5344CB8AC3E}">
        <p14:creationId xmlns="" xmlns:p14="http://schemas.microsoft.com/office/powerpoint/2010/main" val="24284173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90466"/>
                                        </p:tgtEl>
                                        <p:attrNameLst>
                                          <p:attrName>style.visibility</p:attrName>
                                        </p:attrNameLst>
                                      </p:cBhvr>
                                      <p:to>
                                        <p:strVal val="visible"/>
                                      </p:to>
                                    </p:set>
                                    <p:animEffect transition="in" filter="dissolve">
                                      <p:cBhvr>
                                        <p:cTn id="7" dur="500"/>
                                        <p:tgtEl>
                                          <p:spTgt spid="19046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90471"/>
                                        </p:tgtEl>
                                        <p:attrNameLst>
                                          <p:attrName>style.visibility</p:attrName>
                                        </p:attrNameLst>
                                      </p:cBhvr>
                                      <p:to>
                                        <p:strVal val="visible"/>
                                      </p:to>
                                    </p:set>
                                    <p:animEffect transition="in" filter="dissolve">
                                      <p:cBhvr>
                                        <p:cTn id="10" dur="500"/>
                                        <p:tgtEl>
                                          <p:spTgt spid="1904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71" grpId="0" animBg="1"/>
      <p:bldP spid="19046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3091D87A-8C7B-4668-9963-94F673D0ABEE}" type="slidenum">
              <a:rPr lang="en-US" altLang="en-US" sz="1400" smtClean="0"/>
              <a:pPr eaLnBrk="1" hangingPunct="1">
                <a:spcBef>
                  <a:spcPct val="0"/>
                </a:spcBef>
                <a:buClrTx/>
                <a:buSzTx/>
                <a:buFontTx/>
                <a:buNone/>
              </a:pPr>
              <a:t>3</a:t>
            </a:fld>
            <a:endParaRPr lang="en-US" altLang="en-US" sz="1400" dirty="0" smtClean="0"/>
          </a:p>
        </p:txBody>
      </p:sp>
      <p:sp>
        <p:nvSpPr>
          <p:cNvPr id="5123" name="Rectangle 2"/>
          <p:cNvSpPr>
            <a:spLocks noGrp="1" noChangeArrowheads="1"/>
          </p:cNvSpPr>
          <p:nvPr>
            <p:ph type="title"/>
          </p:nvPr>
        </p:nvSpPr>
        <p:spPr/>
        <p:txBody>
          <a:bodyPr>
            <a:normAutofit/>
          </a:bodyPr>
          <a:lstStyle/>
          <a:p>
            <a:pPr algn="ctr" eaLnBrk="1" hangingPunct="1"/>
            <a:r>
              <a:rPr lang="en-US" altLang="en-US" sz="3200" b="1" dirty="0" err="1" smtClean="0">
                <a:latin typeface="+mn-lt"/>
                <a:cs typeface="Arial" pitchFamily="34" charset="0"/>
              </a:rPr>
              <a:t>Unitat</a:t>
            </a:r>
            <a:r>
              <a:rPr lang="en-US" altLang="en-US" sz="3200" b="1" dirty="0" smtClean="0">
                <a:latin typeface="+mn-lt"/>
                <a:cs typeface="Arial" pitchFamily="34" charset="0"/>
              </a:rPr>
              <a:t> 1: </a:t>
            </a:r>
            <a:r>
              <a:rPr lang="en-US" altLang="en-US" sz="3200" b="1" dirty="0" err="1" smtClean="0">
                <a:latin typeface="+mn-lt"/>
                <a:cs typeface="Arial" pitchFamily="34" charset="0"/>
              </a:rPr>
              <a:t>Introducció</a:t>
            </a:r>
            <a:r>
              <a:rPr lang="en-US" altLang="en-US" sz="3200" b="1" dirty="0" smtClean="0">
                <a:latin typeface="+mn-lt"/>
                <a:cs typeface="Arial" pitchFamily="34" charset="0"/>
              </a:rPr>
              <a:t> –</a:t>
            </a:r>
            <a:br>
              <a:rPr lang="en-US" altLang="en-US" sz="3200" b="1" dirty="0" smtClean="0">
                <a:latin typeface="+mn-lt"/>
                <a:cs typeface="Arial" pitchFamily="34" charset="0"/>
              </a:rPr>
            </a:br>
            <a:r>
              <a:rPr lang="en-US" altLang="en-US" sz="3200" b="1" dirty="0" err="1" smtClean="0">
                <a:latin typeface="+mn-lt"/>
                <a:cs typeface="Arial" pitchFamily="34" charset="0"/>
              </a:rPr>
              <a:t>Què</a:t>
            </a:r>
            <a:r>
              <a:rPr lang="en-US" altLang="en-US" sz="3200" b="1" dirty="0" smtClean="0">
                <a:latin typeface="+mn-lt"/>
                <a:cs typeface="Arial" pitchFamily="34" charset="0"/>
              </a:rPr>
              <a:t> </a:t>
            </a:r>
            <a:r>
              <a:rPr lang="en-US" altLang="en-US" sz="3200" b="1" dirty="0" err="1" smtClean="0">
                <a:latin typeface="+mn-lt"/>
                <a:cs typeface="Arial" pitchFamily="34" charset="0"/>
              </a:rPr>
              <a:t>són</a:t>
            </a:r>
            <a:r>
              <a:rPr lang="en-US" altLang="en-US" sz="3200" b="1" dirty="0" smtClean="0">
                <a:latin typeface="+mn-lt"/>
                <a:cs typeface="Arial" pitchFamily="34" charset="0"/>
              </a:rPr>
              <a:t> </a:t>
            </a:r>
            <a:r>
              <a:rPr lang="en-US" altLang="en-US" sz="3200" b="1" dirty="0" err="1" smtClean="0">
                <a:latin typeface="+mn-lt"/>
                <a:cs typeface="Arial" pitchFamily="34" charset="0"/>
              </a:rPr>
              <a:t>els</a:t>
            </a:r>
            <a:r>
              <a:rPr lang="en-US" altLang="en-US" sz="3200" b="1" dirty="0" smtClean="0">
                <a:latin typeface="+mn-lt"/>
                <a:cs typeface="Arial" pitchFamily="34" charset="0"/>
              </a:rPr>
              <a:t> FRBR?</a:t>
            </a:r>
          </a:p>
        </p:txBody>
      </p:sp>
      <p:sp>
        <p:nvSpPr>
          <p:cNvPr id="5124" name="Rectangle 3"/>
          <p:cNvSpPr>
            <a:spLocks noGrp="1" noChangeArrowheads="1"/>
          </p:cNvSpPr>
          <p:nvPr>
            <p:ph type="body" idx="1"/>
          </p:nvPr>
        </p:nvSpPr>
        <p:spPr>
          <a:xfrm>
            <a:off x="990600" y="1676400"/>
            <a:ext cx="7696200" cy="4800600"/>
          </a:xfrm>
        </p:spPr>
        <p:txBody>
          <a:bodyPr/>
          <a:lstStyle/>
          <a:p>
            <a:pPr>
              <a:buClr>
                <a:srgbClr val="00B0F0"/>
              </a:buClr>
              <a:buFont typeface="Courier New" pitchFamily="49" charset="0"/>
              <a:buChar char="o"/>
            </a:pPr>
            <a:r>
              <a:rPr lang="en-US" altLang="en-US" sz="2800" dirty="0" err="1" smtClean="0">
                <a:cs typeface="Arial" pitchFamily="34" charset="0"/>
              </a:rPr>
              <a:t>Què</a:t>
            </a:r>
            <a:r>
              <a:rPr lang="en-US" altLang="en-US" sz="2800" dirty="0" smtClean="0">
                <a:cs typeface="Arial" pitchFamily="34" charset="0"/>
              </a:rPr>
              <a:t> </a:t>
            </a:r>
            <a:r>
              <a:rPr lang="en-US" altLang="en-US" sz="2800" dirty="0" err="1" smtClean="0">
                <a:cs typeface="Arial" pitchFamily="34" charset="0"/>
              </a:rPr>
              <a:t>vol</a:t>
            </a:r>
            <a:r>
              <a:rPr lang="en-US" altLang="en-US" sz="2800" dirty="0" smtClean="0">
                <a:cs typeface="Arial" pitchFamily="34" charset="0"/>
              </a:rPr>
              <a:t> dir FRBR?</a:t>
            </a:r>
          </a:p>
          <a:p>
            <a:pPr lvl="0">
              <a:buClr>
                <a:srgbClr val="00B0F0"/>
              </a:buClr>
              <a:buFont typeface="Courier New" pitchFamily="49" charset="0"/>
              <a:buChar char="o"/>
            </a:pPr>
            <a:r>
              <a:rPr lang="en-US" sz="2800" dirty="0" smtClean="0">
                <a:cs typeface="Arial" pitchFamily="34" charset="0"/>
              </a:rPr>
              <a:t>Per </a:t>
            </a:r>
            <a:r>
              <a:rPr lang="en-US" sz="2800" dirty="0" err="1" smtClean="0">
                <a:cs typeface="Arial" pitchFamily="34" charset="0"/>
              </a:rPr>
              <a:t>què</a:t>
            </a:r>
            <a:r>
              <a:rPr lang="en-US" sz="2800" dirty="0" smtClean="0">
                <a:cs typeface="Arial" pitchFamily="34" charset="0"/>
              </a:rPr>
              <a:t> cal entendre </a:t>
            </a:r>
            <a:r>
              <a:rPr lang="en-US" sz="2800" dirty="0" err="1" smtClean="0">
                <a:cs typeface="Arial" pitchFamily="34" charset="0"/>
              </a:rPr>
              <a:t>els</a:t>
            </a:r>
            <a:r>
              <a:rPr lang="en-US" sz="2800" dirty="0" smtClean="0">
                <a:cs typeface="Arial" pitchFamily="34" charset="0"/>
              </a:rPr>
              <a:t> </a:t>
            </a:r>
            <a:r>
              <a:rPr lang="en-US" altLang="en-US" sz="2800" dirty="0" smtClean="0">
                <a:cs typeface="Arial" pitchFamily="34" charset="0"/>
              </a:rPr>
              <a:t>FRBR</a:t>
            </a:r>
            <a:r>
              <a:rPr lang="en-US" sz="2800" dirty="0" smtClean="0">
                <a:cs typeface="Arial" pitchFamily="34" charset="0"/>
              </a:rPr>
              <a:t>?</a:t>
            </a:r>
            <a:endParaRPr lang="en-US" altLang="en-US" sz="2800" dirty="0" smtClean="0">
              <a:cs typeface="Arial" pitchFamily="34" charset="0"/>
            </a:endParaRPr>
          </a:p>
          <a:p>
            <a:pPr>
              <a:buClr>
                <a:srgbClr val="00B0F0"/>
              </a:buClr>
              <a:buFont typeface="Courier New" pitchFamily="49" charset="0"/>
              <a:buChar char="o"/>
            </a:pPr>
            <a:r>
              <a:rPr lang="en-US" altLang="en-US" sz="2800" dirty="0" smtClean="0">
                <a:cs typeface="Arial" pitchFamily="34" charset="0"/>
              </a:rPr>
              <a:t>Model conceptual</a:t>
            </a:r>
          </a:p>
          <a:p>
            <a:pPr eaLnBrk="1" hangingPunct="1">
              <a:buClr>
                <a:srgbClr val="00B0F0"/>
              </a:buClr>
              <a:buFont typeface="Courier New" pitchFamily="49" charset="0"/>
              <a:buChar char="o"/>
            </a:pPr>
            <a:r>
              <a:rPr lang="en-US" altLang="en-US" sz="2800" dirty="0" smtClean="0">
                <a:cs typeface="Arial" pitchFamily="34" charset="0"/>
              </a:rPr>
              <a:t>FRBR, RDA, </a:t>
            </a:r>
            <a:r>
              <a:rPr lang="en-US" altLang="en-US" sz="2800" dirty="0" err="1" smtClean="0">
                <a:cs typeface="Arial" pitchFamily="34" charset="0"/>
              </a:rPr>
              <a:t>i</a:t>
            </a:r>
            <a:r>
              <a:rPr lang="en-US" altLang="en-US" sz="2800" dirty="0" smtClean="0">
                <a:cs typeface="Arial" pitchFamily="34" charset="0"/>
              </a:rPr>
              <a:t> MARC</a:t>
            </a:r>
          </a:p>
          <a:p>
            <a:pPr eaLnBrk="1" hangingPunct="1">
              <a:buClr>
                <a:srgbClr val="00B0F0"/>
              </a:buClr>
              <a:buFont typeface="Courier New" pitchFamily="49" charset="0"/>
              <a:buChar char="o"/>
            </a:pPr>
            <a:r>
              <a:rPr lang="en-US" altLang="en-US" sz="2800" dirty="0" smtClean="0">
                <a:cs typeface="Arial" pitchFamily="34" charset="0"/>
              </a:rPr>
              <a:t>FRBR: </a:t>
            </a:r>
            <a:r>
              <a:rPr lang="en-US" altLang="en-US" sz="2800" dirty="0" err="1" smtClean="0">
                <a:cs typeface="Arial" pitchFamily="34" charset="0"/>
              </a:rPr>
              <a:t>tasques</a:t>
            </a:r>
            <a:r>
              <a:rPr lang="en-US" altLang="en-US" sz="2800" dirty="0" smtClean="0">
                <a:cs typeface="Arial" pitchFamily="34" charset="0"/>
              </a:rPr>
              <a:t> de </a:t>
            </a:r>
            <a:r>
              <a:rPr lang="en-US" altLang="en-US" sz="2800" dirty="0" err="1" smtClean="0">
                <a:cs typeface="Arial" pitchFamily="34" charset="0"/>
              </a:rPr>
              <a:t>l’usuari</a:t>
            </a:r>
            <a:endParaRPr lang="en-US" altLang="en-US" sz="2800" dirty="0" smtClean="0">
              <a:cs typeface="Arial" pitchFamily="34" charset="0"/>
            </a:endParaRPr>
          </a:p>
        </p:txBody>
      </p:sp>
    </p:spTree>
    <p:extLst>
      <p:ext uri="{BB962C8B-B14F-4D97-AF65-F5344CB8AC3E}">
        <p14:creationId xmlns="" xmlns:p14="http://schemas.microsoft.com/office/powerpoint/2010/main" val="150313908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F0E7D45B-EF07-48C5-B95C-95972A62696C}" type="slidenum">
              <a:rPr lang="en-US" altLang="en-US" sz="1400" smtClean="0"/>
              <a:pPr eaLnBrk="1" hangingPunct="1">
                <a:spcBef>
                  <a:spcPct val="0"/>
                </a:spcBef>
                <a:buClrTx/>
                <a:buSzTx/>
                <a:buFontTx/>
                <a:buNone/>
              </a:pPr>
              <a:t>30</a:t>
            </a:fld>
            <a:endParaRPr lang="en-US" altLang="en-US" sz="1400" dirty="0" smtClean="0"/>
          </a:p>
        </p:txBody>
      </p:sp>
      <p:sp>
        <p:nvSpPr>
          <p:cNvPr id="32771" name="Rectangle 3"/>
          <p:cNvSpPr>
            <a:spLocks noGrp="1" noChangeArrowheads="1"/>
          </p:cNvSpPr>
          <p:nvPr>
            <p:ph type="body" idx="1"/>
          </p:nvPr>
        </p:nvSpPr>
        <p:spPr>
          <a:xfrm>
            <a:off x="1066800" y="1676400"/>
            <a:ext cx="7467600" cy="4953000"/>
          </a:xfrm>
        </p:spPr>
        <p:txBody>
          <a:bodyPr/>
          <a:lstStyle/>
          <a:p>
            <a:pPr eaLnBrk="1" hangingPunct="1">
              <a:lnSpc>
                <a:spcPct val="80000"/>
              </a:lnSpc>
              <a:buClr>
                <a:srgbClr val="00B0F0"/>
              </a:buClr>
              <a:buFont typeface="Courier New" pitchFamily="49" charset="0"/>
              <a:buChar char="o"/>
            </a:pPr>
            <a:r>
              <a:rPr lang="en-US" altLang="en-US" sz="2800" dirty="0" smtClean="0"/>
              <a:t>Un </a:t>
            </a:r>
            <a:r>
              <a:rPr lang="en-US" altLang="en-US" sz="2800" dirty="0" err="1" smtClean="0"/>
              <a:t>ampli</a:t>
            </a:r>
            <a:r>
              <a:rPr lang="en-US" altLang="en-US" sz="2800" dirty="0" smtClean="0"/>
              <a:t> </a:t>
            </a:r>
            <a:r>
              <a:rPr lang="en-US" altLang="en-US" sz="2800" dirty="0" err="1" smtClean="0"/>
              <a:t>ventall</a:t>
            </a:r>
            <a:r>
              <a:rPr lang="en-US" altLang="en-US" sz="2800" dirty="0" smtClean="0"/>
              <a:t> de </a:t>
            </a:r>
            <a:r>
              <a:rPr lang="en-US" altLang="en-US" sz="2800" dirty="0" smtClean="0">
                <a:solidFill>
                  <a:srgbClr val="00B0F0"/>
                </a:solidFill>
              </a:rPr>
              <a:t>materials </a:t>
            </a:r>
            <a:r>
              <a:rPr lang="en-US" altLang="en-US" sz="2800" dirty="0" err="1" smtClean="0">
                <a:solidFill>
                  <a:srgbClr val="00B0F0"/>
                </a:solidFill>
              </a:rPr>
              <a:t>físics</a:t>
            </a:r>
            <a:r>
              <a:rPr lang="en-US" altLang="en-US" sz="2800" dirty="0" smtClean="0"/>
              <a:t>, per </a:t>
            </a:r>
            <a:r>
              <a:rPr lang="en-US" altLang="en-US" sz="2800" dirty="0" err="1" smtClean="0"/>
              <a:t>exemple</a:t>
            </a:r>
            <a:r>
              <a:rPr lang="en-US" altLang="en-US" sz="2800" dirty="0" smtClean="0"/>
              <a:t>:</a:t>
            </a:r>
          </a:p>
          <a:p>
            <a:pPr lvl="1" eaLnBrk="1" hangingPunct="1">
              <a:spcBef>
                <a:spcPts val="600"/>
              </a:spcBef>
              <a:buClr>
                <a:srgbClr val="00B0F0"/>
              </a:buClr>
              <a:buFont typeface="Arial" pitchFamily="34" charset="0"/>
              <a:buChar char="•"/>
            </a:pPr>
            <a:r>
              <a:rPr lang="en-US" altLang="en-US" sz="2400" dirty="0" err="1" smtClean="0"/>
              <a:t>Llibres</a:t>
            </a:r>
            <a:endParaRPr lang="en-US" altLang="en-US" sz="2400" dirty="0" smtClean="0"/>
          </a:p>
          <a:p>
            <a:pPr lvl="1" eaLnBrk="1" hangingPunct="1">
              <a:spcBef>
                <a:spcPts val="600"/>
              </a:spcBef>
              <a:buClr>
                <a:srgbClr val="00B0F0"/>
              </a:buClr>
              <a:buFont typeface="Arial" pitchFamily="34" charset="0"/>
              <a:buChar char="•"/>
            </a:pPr>
            <a:r>
              <a:rPr lang="en-US" altLang="en-US" sz="2400" dirty="0" err="1" smtClean="0"/>
              <a:t>Revistes</a:t>
            </a:r>
            <a:endParaRPr lang="en-US" altLang="en-US" sz="2400" dirty="0" smtClean="0"/>
          </a:p>
          <a:p>
            <a:pPr lvl="1" eaLnBrk="1" hangingPunct="1">
              <a:spcBef>
                <a:spcPts val="600"/>
              </a:spcBef>
              <a:buClr>
                <a:srgbClr val="00B0F0"/>
              </a:buClr>
              <a:buFont typeface="Arial" pitchFamily="34" charset="0"/>
              <a:buChar char="•"/>
            </a:pPr>
            <a:r>
              <a:rPr lang="en-US" altLang="en-US" sz="2400" dirty="0" err="1" smtClean="0"/>
              <a:t>Mapes</a:t>
            </a:r>
            <a:endParaRPr lang="en-US" altLang="en-US" sz="2400" dirty="0" smtClean="0"/>
          </a:p>
          <a:p>
            <a:pPr lvl="1">
              <a:spcBef>
                <a:spcPts val="600"/>
              </a:spcBef>
              <a:buClr>
                <a:srgbClr val="00B0F0"/>
              </a:buClr>
              <a:buFont typeface="Arial" pitchFamily="34" charset="0"/>
              <a:buChar char="•"/>
            </a:pPr>
            <a:r>
              <a:rPr lang="en-US" altLang="en-US" sz="2400" dirty="0" err="1" smtClean="0"/>
              <a:t>Enregistraments</a:t>
            </a:r>
            <a:r>
              <a:rPr lang="en-US" altLang="en-US" sz="2400" dirty="0" smtClean="0"/>
              <a:t> </a:t>
            </a:r>
            <a:r>
              <a:rPr lang="en-US" altLang="en-US" sz="2400" dirty="0" err="1" smtClean="0"/>
              <a:t>sonors</a:t>
            </a:r>
            <a:endParaRPr lang="en-US" altLang="en-US" sz="2400" dirty="0" smtClean="0"/>
          </a:p>
          <a:p>
            <a:pPr lvl="1">
              <a:spcBef>
                <a:spcPts val="600"/>
              </a:spcBef>
              <a:buClr>
                <a:srgbClr val="00B0F0"/>
              </a:buClr>
              <a:buFont typeface="Arial" pitchFamily="34" charset="0"/>
              <a:buChar char="•"/>
            </a:pPr>
            <a:r>
              <a:rPr lang="en-US" altLang="en-US" sz="2400" dirty="0" smtClean="0"/>
              <a:t>CD-ROMs</a:t>
            </a:r>
          </a:p>
          <a:p>
            <a:pPr eaLnBrk="1" hangingPunct="1">
              <a:spcBef>
                <a:spcPts val="600"/>
              </a:spcBef>
              <a:buClr>
                <a:srgbClr val="00B0F0"/>
              </a:buClr>
              <a:buFont typeface="Courier New" pitchFamily="49" charset="0"/>
              <a:buChar char="o"/>
            </a:pPr>
            <a:endParaRPr lang="en-US" altLang="en-US" sz="2800" dirty="0" smtClean="0"/>
          </a:p>
          <a:p>
            <a:pPr>
              <a:spcBef>
                <a:spcPts val="600"/>
              </a:spcBef>
              <a:buClr>
                <a:srgbClr val="00B0F0"/>
              </a:buClr>
              <a:buFont typeface="Courier New" pitchFamily="49" charset="0"/>
              <a:buChar char="o"/>
            </a:pPr>
            <a:r>
              <a:rPr lang="en-US" altLang="en-US" sz="2800" dirty="0" err="1" smtClean="0"/>
              <a:t>Atributs</a:t>
            </a:r>
            <a:r>
              <a:rPr lang="en-US" altLang="en-US" sz="2800" dirty="0" smtClean="0"/>
              <a:t> </a:t>
            </a:r>
            <a:r>
              <a:rPr lang="en-US" altLang="en-US" sz="2800" dirty="0" err="1" smtClean="0"/>
              <a:t>seleccionats</a:t>
            </a:r>
            <a:endParaRPr lang="en-US" altLang="en-US" sz="2800" dirty="0"/>
          </a:p>
          <a:p>
            <a:pPr lvl="1" eaLnBrk="1" hangingPunct="1">
              <a:spcBef>
                <a:spcPts val="600"/>
              </a:spcBef>
              <a:buClr>
                <a:srgbClr val="00B0F0"/>
              </a:buClr>
              <a:buFont typeface="Arial" pitchFamily="34" charset="0"/>
              <a:buChar char="•"/>
            </a:pPr>
            <a:r>
              <a:rPr lang="en-US" altLang="en-US" sz="2400" dirty="0" smtClean="0"/>
              <a:t>Editor/</a:t>
            </a:r>
            <a:r>
              <a:rPr lang="en-US" altLang="en-US" sz="2400" dirty="0" err="1" smtClean="0"/>
              <a:t>Distribuïdor</a:t>
            </a:r>
            <a:endParaRPr lang="en-US" altLang="en-US" sz="2400" dirty="0"/>
          </a:p>
          <a:p>
            <a:pPr lvl="1" eaLnBrk="1" hangingPunct="1">
              <a:spcBef>
                <a:spcPts val="600"/>
              </a:spcBef>
              <a:buClr>
                <a:srgbClr val="00B0F0"/>
              </a:buClr>
              <a:buFont typeface="Arial" pitchFamily="34" charset="0"/>
              <a:buChar char="•"/>
            </a:pPr>
            <a:r>
              <a:rPr lang="en-US" altLang="en-US" sz="2400" dirty="0" smtClean="0"/>
              <a:t>Data de </a:t>
            </a:r>
            <a:r>
              <a:rPr lang="en-US" altLang="en-US" sz="2400" dirty="0" err="1" smtClean="0"/>
              <a:t>Publicació</a:t>
            </a:r>
            <a:r>
              <a:rPr lang="en-US" altLang="en-US" sz="2400" dirty="0" smtClean="0"/>
              <a:t>/</a:t>
            </a:r>
            <a:r>
              <a:rPr lang="en-US" altLang="en-US" sz="2400" dirty="0" err="1" smtClean="0"/>
              <a:t>Distribució</a:t>
            </a:r>
            <a:endParaRPr lang="en-US" altLang="en-US" sz="2400" dirty="0" smtClean="0"/>
          </a:p>
        </p:txBody>
      </p:sp>
      <p:sp>
        <p:nvSpPr>
          <p:cNvPr id="32772" name="Rectangle 2"/>
          <p:cNvSpPr>
            <a:spLocks noGrp="1" noChangeArrowheads="1"/>
          </p:cNvSpPr>
          <p:nvPr>
            <p:ph type="title"/>
          </p:nvPr>
        </p:nvSpPr>
        <p:spPr/>
        <p:txBody>
          <a:bodyPr>
            <a:normAutofit/>
          </a:bodyPr>
          <a:lstStyle/>
          <a:p>
            <a:r>
              <a:rPr lang="en-US" altLang="en-US" sz="3200" b="1" dirty="0" smtClean="0"/>
              <a:t>Les </a:t>
            </a:r>
            <a:r>
              <a:rPr lang="en-US" altLang="en-US" sz="3200" b="1" dirty="0" err="1" smtClean="0"/>
              <a:t>entitats</a:t>
            </a:r>
            <a:r>
              <a:rPr lang="en-US" altLang="en-US" sz="3200" b="1" dirty="0" smtClean="0"/>
              <a:t> OEMI (WEMI) –</a:t>
            </a:r>
            <a:br>
              <a:rPr lang="en-US" altLang="en-US" sz="3200" b="1" dirty="0" smtClean="0"/>
            </a:br>
            <a:r>
              <a:rPr lang="en-US" altLang="en-US" sz="3200" b="1" dirty="0" err="1" smtClean="0"/>
              <a:t>Manifestació</a:t>
            </a:r>
            <a:endParaRPr lang="en-US" altLang="en-US" sz="3200" b="1" dirty="0" smtClean="0"/>
          </a:p>
        </p:txBody>
      </p:sp>
      <p:sp>
        <p:nvSpPr>
          <p:cNvPr id="21511" name="Text Box 7"/>
          <p:cNvSpPr txBox="1">
            <a:spLocks noChangeArrowheads="1"/>
          </p:cNvSpPr>
          <p:nvPr/>
        </p:nvSpPr>
        <p:spPr bwMode="auto">
          <a:xfrm>
            <a:off x="4953000" y="2556808"/>
            <a:ext cx="3581401" cy="2677656"/>
          </a:xfrm>
          <a:prstGeom prst="rect">
            <a:avLst/>
          </a:prstGeom>
          <a:noFill/>
          <a:ln w="25400">
            <a:solidFill>
              <a:schemeClr val="tx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50000"/>
              </a:spcBef>
              <a:buClrTx/>
              <a:buSzTx/>
              <a:buFontTx/>
              <a:buNone/>
            </a:pPr>
            <a:r>
              <a:rPr lang="en-US" altLang="en-US" sz="2400" b="1" i="1" dirty="0" err="1" smtClean="0">
                <a:solidFill>
                  <a:srgbClr val="00B0F0"/>
                </a:solidFill>
              </a:rPr>
              <a:t>Representa</a:t>
            </a:r>
            <a:r>
              <a:rPr lang="en-US" altLang="en-US" sz="2400" b="1" i="1" dirty="0" smtClean="0">
                <a:solidFill>
                  <a:srgbClr val="00B0F0"/>
                </a:solidFill>
              </a:rPr>
              <a:t> tots </a:t>
            </a:r>
            <a:r>
              <a:rPr lang="en-US" altLang="en-US" sz="2400" b="1" i="1" dirty="0" err="1" smtClean="0">
                <a:solidFill>
                  <a:srgbClr val="00B0F0"/>
                </a:solidFill>
              </a:rPr>
              <a:t>els</a:t>
            </a:r>
            <a:r>
              <a:rPr lang="en-US" altLang="en-US" sz="2400" b="1" i="1" dirty="0" smtClean="0">
                <a:solidFill>
                  <a:srgbClr val="00B0F0"/>
                </a:solidFill>
              </a:rPr>
              <a:t> </a:t>
            </a:r>
            <a:r>
              <a:rPr lang="en-US" altLang="en-US" sz="2400" b="1" i="1" dirty="0" err="1" smtClean="0">
                <a:solidFill>
                  <a:srgbClr val="00B0F0"/>
                </a:solidFill>
              </a:rPr>
              <a:t>objectes</a:t>
            </a:r>
            <a:r>
              <a:rPr lang="en-US" altLang="en-US" sz="2400" b="1" i="1" dirty="0" smtClean="0">
                <a:solidFill>
                  <a:srgbClr val="00B0F0"/>
                </a:solidFill>
              </a:rPr>
              <a:t>  </a:t>
            </a:r>
            <a:r>
              <a:rPr lang="en-US" altLang="en-US" sz="2400" b="1" i="1" dirty="0" err="1" smtClean="0">
                <a:solidFill>
                  <a:srgbClr val="00B0F0"/>
                </a:solidFill>
              </a:rPr>
              <a:t>físics</a:t>
            </a:r>
            <a:r>
              <a:rPr lang="en-US" altLang="en-US" sz="2400" b="1" i="1" dirty="0" smtClean="0">
                <a:solidFill>
                  <a:srgbClr val="00B0F0"/>
                </a:solidFill>
              </a:rPr>
              <a:t> </a:t>
            </a:r>
            <a:r>
              <a:rPr lang="en-US" altLang="en-US" sz="2400" b="1" i="1" dirty="0" err="1" smtClean="0">
                <a:solidFill>
                  <a:srgbClr val="00B0F0"/>
                </a:solidFill>
              </a:rPr>
              <a:t>que</a:t>
            </a:r>
            <a:r>
              <a:rPr lang="en-US" altLang="en-US" sz="2400" b="1" i="1" dirty="0" smtClean="0">
                <a:solidFill>
                  <a:srgbClr val="00B0F0"/>
                </a:solidFill>
              </a:rPr>
              <a:t> </a:t>
            </a:r>
            <a:r>
              <a:rPr lang="en-US" altLang="en-US" sz="2400" b="1" i="1" dirty="0" err="1" smtClean="0">
                <a:solidFill>
                  <a:srgbClr val="00B0F0"/>
                </a:solidFill>
              </a:rPr>
              <a:t>tenen</a:t>
            </a:r>
            <a:r>
              <a:rPr lang="en-US" altLang="en-US" sz="2400" b="1" i="1" dirty="0" smtClean="0">
                <a:solidFill>
                  <a:srgbClr val="00B0F0"/>
                </a:solidFill>
              </a:rPr>
              <a:t> les </a:t>
            </a:r>
            <a:r>
              <a:rPr lang="en-US" altLang="en-US" sz="2400" b="1" i="1" dirty="0" err="1" smtClean="0">
                <a:solidFill>
                  <a:srgbClr val="00B0F0"/>
                </a:solidFill>
              </a:rPr>
              <a:t>mateixes</a:t>
            </a:r>
            <a:r>
              <a:rPr lang="en-US" altLang="en-US" sz="2400" b="1" i="1" dirty="0" smtClean="0">
                <a:solidFill>
                  <a:srgbClr val="00B0F0"/>
                </a:solidFill>
              </a:rPr>
              <a:t> </a:t>
            </a:r>
            <a:r>
              <a:rPr lang="en-US" altLang="en-US" sz="2400" b="1" i="1" dirty="0" err="1" smtClean="0">
                <a:solidFill>
                  <a:srgbClr val="00B0F0"/>
                </a:solidFill>
              </a:rPr>
              <a:t>característiques</a:t>
            </a:r>
            <a:r>
              <a:rPr lang="en-US" altLang="en-US" sz="2400" b="1" i="1" dirty="0" smtClean="0">
                <a:solidFill>
                  <a:srgbClr val="00B0F0"/>
                </a:solidFill>
              </a:rPr>
              <a:t>, </a:t>
            </a:r>
            <a:r>
              <a:rPr lang="en-US" altLang="en-US" sz="2400" b="1" i="1" dirty="0" err="1" smtClean="0">
                <a:solidFill>
                  <a:srgbClr val="00B0F0"/>
                </a:solidFill>
              </a:rPr>
              <a:t>tant</a:t>
            </a:r>
            <a:r>
              <a:rPr lang="en-US" altLang="en-US" sz="2400" b="1" i="1" dirty="0" smtClean="0">
                <a:solidFill>
                  <a:srgbClr val="00B0F0"/>
                </a:solidFill>
              </a:rPr>
              <a:t> </a:t>
            </a:r>
            <a:r>
              <a:rPr lang="en-US" altLang="en-US" sz="2400" b="1" i="1" dirty="0" err="1" smtClean="0">
                <a:solidFill>
                  <a:srgbClr val="00B0F0"/>
                </a:solidFill>
              </a:rPr>
              <a:t>respecte</a:t>
            </a:r>
            <a:r>
              <a:rPr lang="en-US" altLang="en-US" sz="2400" b="1" i="1" dirty="0" smtClean="0">
                <a:solidFill>
                  <a:srgbClr val="00B0F0"/>
                </a:solidFill>
              </a:rPr>
              <a:t>  al </a:t>
            </a:r>
            <a:r>
              <a:rPr lang="en-US" altLang="en-US" sz="2400" b="1" i="1" dirty="0" err="1" smtClean="0">
                <a:solidFill>
                  <a:srgbClr val="00B0F0"/>
                </a:solidFill>
              </a:rPr>
              <a:t>contingut</a:t>
            </a:r>
            <a:r>
              <a:rPr lang="en-US" altLang="en-US" sz="2400" b="1" i="1" dirty="0" smtClean="0">
                <a:solidFill>
                  <a:srgbClr val="00B0F0"/>
                </a:solidFill>
              </a:rPr>
              <a:t> </a:t>
            </a:r>
            <a:r>
              <a:rPr lang="en-US" altLang="en-US" sz="2400" b="1" i="1" dirty="0" err="1" smtClean="0">
                <a:solidFill>
                  <a:srgbClr val="00B0F0"/>
                </a:solidFill>
              </a:rPr>
              <a:t>intel·lectual</a:t>
            </a:r>
            <a:r>
              <a:rPr lang="en-US" altLang="en-US" sz="2400" b="1" i="1" dirty="0" smtClean="0">
                <a:solidFill>
                  <a:srgbClr val="00B0F0"/>
                </a:solidFill>
              </a:rPr>
              <a:t> com a la forma </a:t>
            </a:r>
            <a:r>
              <a:rPr lang="en-US" altLang="en-US" sz="2400" b="1" i="1" dirty="0" err="1" smtClean="0">
                <a:solidFill>
                  <a:srgbClr val="00B0F0"/>
                </a:solidFill>
              </a:rPr>
              <a:t>física</a:t>
            </a:r>
            <a:endParaRPr lang="en-US" altLang="en-US" sz="2400" b="1" i="1" dirty="0">
              <a:solidFill>
                <a:srgbClr val="00B0F0"/>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585710" y="5078256"/>
            <a:ext cx="948690" cy="1093944"/>
          </a:xfrm>
          <a:prstGeom prst="rect">
            <a:avLst/>
          </a:prstGeom>
          <a:ln w="12700">
            <a:solidFill>
              <a:schemeClr val="tx2"/>
            </a:solidFill>
          </a:ln>
        </p:spPr>
      </p:pic>
    </p:spTree>
    <p:extLst>
      <p:ext uri="{BB962C8B-B14F-4D97-AF65-F5344CB8AC3E}">
        <p14:creationId xmlns:p14="http://schemas.microsoft.com/office/powerpoint/2010/main" xmlns="" val="62016484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6DE4BA40-D1A5-4F66-B00F-0BA63AF83918}" type="slidenum">
              <a:rPr lang="en-US" altLang="en-US" sz="1400" smtClean="0"/>
              <a:pPr eaLnBrk="1" hangingPunct="1">
                <a:spcBef>
                  <a:spcPct val="0"/>
                </a:spcBef>
                <a:buClrTx/>
                <a:buSzTx/>
                <a:buFontTx/>
                <a:buNone/>
              </a:pPr>
              <a:t>31</a:t>
            </a:fld>
            <a:endParaRPr lang="en-US" altLang="en-US" sz="1400" dirty="0" smtClean="0"/>
          </a:p>
        </p:txBody>
      </p:sp>
      <p:sp>
        <p:nvSpPr>
          <p:cNvPr id="186370" name="Rectangle 2"/>
          <p:cNvSpPr>
            <a:spLocks noChangeArrowheads="1"/>
          </p:cNvSpPr>
          <p:nvPr/>
        </p:nvSpPr>
        <p:spPr bwMode="auto">
          <a:xfrm>
            <a:off x="990600" y="1676400"/>
            <a:ext cx="7772400" cy="990600"/>
          </a:xfrm>
          <a:prstGeom prst="rect">
            <a:avLst/>
          </a:prstGeom>
          <a:solidFill>
            <a:srgbClr val="FFFF99"/>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33796" name="Rectangle 3"/>
          <p:cNvSpPr>
            <a:spLocks noGrp="1" noChangeArrowheads="1"/>
          </p:cNvSpPr>
          <p:nvPr>
            <p:ph type="body" idx="4294967295"/>
          </p:nvPr>
        </p:nvSpPr>
        <p:spPr>
          <a:xfrm>
            <a:off x="1066800" y="1752600"/>
            <a:ext cx="7772400" cy="4724400"/>
          </a:xfrm>
        </p:spPr>
        <p:txBody>
          <a:bodyPr/>
          <a:lstStyle/>
          <a:p>
            <a:pPr marL="571500" indent="-571500" eaLnBrk="1" hangingPunct="1">
              <a:spcBef>
                <a:spcPts val="600"/>
              </a:spcBef>
              <a:buClr>
                <a:schemeClr val="tx1"/>
              </a:buClr>
              <a:buSzTx/>
              <a:buFont typeface="Wingdings" pitchFamily="2" charset="2"/>
              <a:buAutoNum type="alphaUcPeriod"/>
            </a:pPr>
            <a:r>
              <a:rPr lang="en-US" altLang="en-US" sz="2800" dirty="0" err="1" smtClean="0"/>
              <a:t>Una</a:t>
            </a:r>
            <a:r>
              <a:rPr lang="en-US" altLang="en-US" sz="2800" dirty="0" smtClean="0"/>
              <a:t> </a:t>
            </a:r>
            <a:r>
              <a:rPr lang="en-US" altLang="en-US" sz="2800" dirty="0" err="1" smtClean="0"/>
              <a:t>versió</a:t>
            </a:r>
            <a:r>
              <a:rPr lang="en-US" altLang="en-US" sz="2800" dirty="0" smtClean="0"/>
              <a:t> </a:t>
            </a:r>
            <a:r>
              <a:rPr lang="en-US" altLang="en-US" sz="2800" dirty="0" err="1" smtClean="0"/>
              <a:t>digitalitzada</a:t>
            </a:r>
            <a:r>
              <a:rPr lang="en-US" altLang="en-US" sz="2800" dirty="0" smtClean="0"/>
              <a:t> del text </a:t>
            </a:r>
            <a:r>
              <a:rPr lang="en-US" altLang="en-US" sz="2800" dirty="0" err="1" smtClean="0"/>
              <a:t>imprès</a:t>
            </a:r>
            <a:r>
              <a:rPr lang="en-US" altLang="en-US" sz="2800" dirty="0" smtClean="0"/>
              <a:t> </a:t>
            </a:r>
            <a:r>
              <a:rPr lang="en-US" altLang="en-US" sz="2800" dirty="0" err="1" smtClean="0"/>
              <a:t>d’Oxford</a:t>
            </a:r>
            <a:r>
              <a:rPr lang="en-US" altLang="en-US" sz="2800" dirty="0" smtClean="0"/>
              <a:t> University Press </a:t>
            </a:r>
            <a:r>
              <a:rPr lang="en-US" altLang="en-US" sz="2800" dirty="0" err="1" smtClean="0"/>
              <a:t>publicat</a:t>
            </a:r>
            <a:r>
              <a:rPr lang="en-US" altLang="en-US" sz="2800" dirty="0" smtClean="0"/>
              <a:t> el 2008</a:t>
            </a:r>
          </a:p>
          <a:p>
            <a:pPr marL="571500" lvl="0" indent="-571500">
              <a:spcBef>
                <a:spcPts val="600"/>
              </a:spcBef>
              <a:buClr>
                <a:schemeClr val="tx1"/>
              </a:buClr>
              <a:buNone/>
              <a:defRPr/>
            </a:pPr>
            <a:r>
              <a:rPr lang="en-US" altLang="en-US" sz="2800" dirty="0" smtClean="0"/>
              <a:t>B.   Un exemplar </a:t>
            </a:r>
            <a:r>
              <a:rPr lang="en-US" altLang="en-US" sz="2800" dirty="0" err="1" smtClean="0"/>
              <a:t>enquadernat</a:t>
            </a:r>
            <a:r>
              <a:rPr lang="en-US" altLang="en-US" sz="2800" dirty="0" smtClean="0"/>
              <a:t> en </a:t>
            </a:r>
            <a:r>
              <a:rPr lang="en-US" altLang="en-US" sz="2800" dirty="0" err="1" smtClean="0"/>
              <a:t>pell</a:t>
            </a:r>
            <a:r>
              <a:rPr lang="en-US" altLang="en-US" sz="2800" dirty="0" smtClean="0"/>
              <a:t> </a:t>
            </a:r>
            <a:r>
              <a:rPr lang="en-US" altLang="en-US" sz="2800" dirty="0" err="1" smtClean="0"/>
              <a:t>i</a:t>
            </a:r>
            <a:r>
              <a:rPr lang="en-US" altLang="en-US" sz="2800" dirty="0" smtClean="0"/>
              <a:t> </a:t>
            </a:r>
            <a:r>
              <a:rPr lang="en-US" altLang="en-US" sz="2800" dirty="0" err="1" smtClean="0"/>
              <a:t>autografiat</a:t>
            </a:r>
            <a:r>
              <a:rPr lang="en-US" altLang="en-US" sz="2800" dirty="0" smtClean="0"/>
              <a:t>  del </a:t>
            </a:r>
            <a:r>
              <a:rPr lang="en-US" altLang="en-US" sz="2800" dirty="0" err="1" smtClean="0"/>
              <a:t>Fons</a:t>
            </a:r>
            <a:r>
              <a:rPr lang="en-US" altLang="en-US" sz="2800" dirty="0" smtClean="0"/>
              <a:t> de </a:t>
            </a:r>
            <a:r>
              <a:rPr lang="en-US" altLang="en-US" sz="2800" dirty="0" err="1" smtClean="0"/>
              <a:t>Llibres</a:t>
            </a:r>
            <a:r>
              <a:rPr lang="en-US" altLang="en-US" sz="2800" dirty="0" smtClean="0"/>
              <a:t> Antics</a:t>
            </a:r>
          </a:p>
          <a:p>
            <a:pPr marL="571500" lvl="0" indent="-571500">
              <a:spcBef>
                <a:spcPts val="600"/>
              </a:spcBef>
              <a:buClr>
                <a:schemeClr val="tx1"/>
              </a:buClr>
              <a:buAutoNum type="alphaUcPeriod" startAt="3"/>
              <a:defRPr/>
            </a:pPr>
            <a:r>
              <a:rPr lang="en-US" altLang="en-US" sz="2800" dirty="0" err="1" smtClean="0"/>
              <a:t>Una</a:t>
            </a:r>
            <a:r>
              <a:rPr lang="en-US" altLang="en-US" sz="2800" dirty="0" smtClean="0"/>
              <a:t> </a:t>
            </a:r>
            <a:r>
              <a:rPr lang="en-US" altLang="en-US" sz="2800" dirty="0" err="1" smtClean="0"/>
              <a:t>traducció</a:t>
            </a:r>
            <a:r>
              <a:rPr lang="en-US" altLang="en-US" sz="2800" dirty="0" smtClean="0"/>
              <a:t> </a:t>
            </a:r>
            <a:r>
              <a:rPr lang="en-US" altLang="en-US" sz="2800" dirty="0" err="1" smtClean="0"/>
              <a:t>francesa</a:t>
            </a:r>
            <a:endParaRPr lang="en-US" altLang="en-US" sz="2800" dirty="0" smtClean="0"/>
          </a:p>
          <a:p>
            <a:pPr marL="571500" lvl="0" indent="-571500">
              <a:spcBef>
                <a:spcPts val="600"/>
              </a:spcBef>
              <a:buClr>
                <a:schemeClr val="tx1"/>
              </a:buClr>
              <a:buAutoNum type="alphaUcPeriod" startAt="3"/>
              <a:defRPr/>
            </a:pPr>
            <a:r>
              <a:rPr lang="en-US" altLang="en-US" sz="2800" dirty="0" err="1" smtClean="0"/>
              <a:t>Una</a:t>
            </a:r>
            <a:r>
              <a:rPr lang="en-US" altLang="en-US" sz="2800" dirty="0" smtClean="0"/>
              <a:t> </a:t>
            </a:r>
            <a:r>
              <a:rPr lang="en-US" altLang="en-US" sz="2800" dirty="0" err="1" smtClean="0"/>
              <a:t>interpretació</a:t>
            </a:r>
            <a:r>
              <a:rPr lang="en-US" altLang="en-US" sz="2800" dirty="0" smtClean="0"/>
              <a:t> del 2005 de la London Symphony Orchestra</a:t>
            </a:r>
          </a:p>
          <a:p>
            <a:pPr marL="571500" lvl="0" indent="-571500">
              <a:spcBef>
                <a:spcPts val="600"/>
              </a:spcBef>
              <a:buClr>
                <a:schemeClr val="tx1"/>
              </a:buClr>
              <a:buAutoNum type="alphaUcPeriod" startAt="3"/>
              <a:defRPr/>
            </a:pPr>
            <a:r>
              <a:rPr lang="en-US" altLang="en-US" sz="2800" dirty="0" err="1" smtClean="0"/>
              <a:t>L’obra</a:t>
            </a:r>
            <a:r>
              <a:rPr lang="en-US" altLang="en-US" sz="2800" dirty="0" smtClean="0"/>
              <a:t> de </a:t>
            </a:r>
            <a:r>
              <a:rPr lang="en-US" altLang="en-US" sz="2800" dirty="0" err="1" smtClean="0"/>
              <a:t>teatre</a:t>
            </a:r>
            <a:r>
              <a:rPr lang="en-US" altLang="en-US" sz="2800" dirty="0" smtClean="0"/>
              <a:t> </a:t>
            </a:r>
            <a:r>
              <a:rPr lang="en-US" altLang="en-US" sz="2800" i="1" dirty="0" smtClean="0"/>
              <a:t>Hamlet </a:t>
            </a:r>
            <a:r>
              <a:rPr lang="en-US" altLang="en-US" sz="2800" dirty="0" smtClean="0"/>
              <a:t>de</a:t>
            </a:r>
            <a:r>
              <a:rPr lang="en-US" altLang="en-US" sz="2800" i="1" dirty="0" smtClean="0"/>
              <a:t> </a:t>
            </a:r>
            <a:r>
              <a:rPr lang="en-US" altLang="en-US" sz="2800" dirty="0" smtClean="0"/>
              <a:t>Shakespeare</a:t>
            </a:r>
          </a:p>
        </p:txBody>
      </p:sp>
      <p:sp>
        <p:nvSpPr>
          <p:cNvPr id="33797" name="Rectangle 8"/>
          <p:cNvSpPr>
            <a:spLocks noGrp="1" noChangeArrowheads="1"/>
          </p:cNvSpPr>
          <p:nvPr/>
        </p:nvSpPr>
        <p:spPr bwMode="auto">
          <a:xfrm>
            <a:off x="146050" y="6210300"/>
            <a:ext cx="457200" cy="457200"/>
          </a:xfrm>
          <a:prstGeom prst="ellipse">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0" tIns="0" rIns="0" bIns="0" anchor="ctr" anchorCtr="1"/>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fld id="{9C4C60D8-72EC-40DD-9109-0CFF481B79DE}" type="slidenum">
              <a:rPr lang="en-US" altLang="en-US" sz="1400">
                <a:solidFill>
                  <a:srgbClr val="FFFFFF"/>
                </a:solidFill>
                <a:latin typeface="Perpetua" pitchFamily="18" charset="0"/>
              </a:rPr>
              <a:pPr algn="ctr" eaLnBrk="1" hangingPunct="1">
                <a:spcBef>
                  <a:spcPct val="0"/>
                </a:spcBef>
                <a:buClrTx/>
                <a:buSzTx/>
                <a:buFontTx/>
                <a:buNone/>
              </a:pPr>
              <a:t>31</a:t>
            </a:fld>
            <a:endParaRPr lang="en-US" altLang="en-US" sz="1400" dirty="0">
              <a:solidFill>
                <a:srgbClr val="FFFFFF"/>
              </a:solidFill>
              <a:latin typeface="Perpetua" pitchFamily="18" charset="0"/>
            </a:endParaRPr>
          </a:p>
        </p:txBody>
      </p:sp>
      <p:sp>
        <p:nvSpPr>
          <p:cNvPr id="33798" name="Rectangle 2"/>
          <p:cNvSpPr>
            <a:spLocks noGrp="1" noChangeArrowheads="1"/>
          </p:cNvSpPr>
          <p:nvPr>
            <p:ph type="title" idx="4294967295"/>
          </p:nvPr>
        </p:nvSpPr>
        <p:spPr>
          <a:xfrm>
            <a:off x="1371600" y="304800"/>
            <a:ext cx="7313613" cy="1219200"/>
          </a:xfrm>
        </p:spPr>
        <p:txBody>
          <a:bodyPr bIns="91440"/>
          <a:lstStyle/>
          <a:p>
            <a:r>
              <a:rPr lang="en-US" altLang="en-US" sz="3200" b="1" dirty="0" err="1" smtClean="0"/>
              <a:t>Identificar</a:t>
            </a:r>
            <a:r>
              <a:rPr lang="en-US" altLang="en-US" sz="3200" b="1" dirty="0" smtClean="0"/>
              <a:t> la </a:t>
            </a:r>
            <a:r>
              <a:rPr lang="en-US" altLang="en-US" sz="3200" b="1" i="1" dirty="0" err="1" smtClean="0"/>
              <a:t>Manifestació</a:t>
            </a:r>
            <a:r>
              <a:rPr lang="en-US" altLang="en-US" sz="3200" b="1" i="1" dirty="0" smtClean="0"/>
              <a:t> </a:t>
            </a:r>
            <a:r>
              <a:rPr lang="en-US" altLang="en-US" sz="3200" b="1" dirty="0" smtClean="0"/>
              <a:t>de FRBR</a:t>
            </a:r>
            <a:endParaRPr lang="en-US" altLang="en-US" sz="3200" b="1" i="1" dirty="0" smtClean="0"/>
          </a:p>
        </p:txBody>
      </p:sp>
    </p:spTree>
    <p:extLst>
      <p:ext uri="{BB962C8B-B14F-4D97-AF65-F5344CB8AC3E}">
        <p14:creationId xmlns="" xmlns:p14="http://schemas.microsoft.com/office/powerpoint/2010/main" val="169385342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6370"/>
                                        </p:tgtEl>
                                        <p:attrNameLst>
                                          <p:attrName>style.visibility</p:attrName>
                                        </p:attrNameLst>
                                      </p:cBhvr>
                                      <p:to>
                                        <p:strVal val="visible"/>
                                      </p:to>
                                    </p:set>
                                    <p:animEffect transition="in" filter="dissolve">
                                      <p:cBhvr>
                                        <p:cTn id="7" dur="500"/>
                                        <p:tgtEl>
                                          <p:spTgt spid="186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EFE079E3-008D-4C59-AA40-90EEDAFF55C5}" type="slidenum">
              <a:rPr lang="en-US" altLang="en-US" sz="1400" smtClean="0"/>
              <a:pPr eaLnBrk="1" hangingPunct="1">
                <a:spcBef>
                  <a:spcPct val="0"/>
                </a:spcBef>
                <a:buClrTx/>
                <a:buSzTx/>
                <a:buFontTx/>
                <a:buNone/>
              </a:pPr>
              <a:t>32</a:t>
            </a:fld>
            <a:endParaRPr lang="en-US" altLang="en-US" sz="1400" dirty="0" smtClean="0"/>
          </a:p>
        </p:txBody>
      </p:sp>
      <p:sp>
        <p:nvSpPr>
          <p:cNvPr id="35843" name="Rectangle 2"/>
          <p:cNvSpPr>
            <a:spLocks noGrp="1" noChangeArrowheads="1"/>
          </p:cNvSpPr>
          <p:nvPr>
            <p:ph type="title"/>
          </p:nvPr>
        </p:nvSpPr>
        <p:spPr/>
        <p:txBody>
          <a:bodyPr/>
          <a:lstStyle/>
          <a:p>
            <a:r>
              <a:rPr lang="en-US" altLang="en-US" sz="3200" b="1" dirty="0" smtClean="0"/>
              <a:t>Les </a:t>
            </a:r>
            <a:r>
              <a:rPr lang="en-US" altLang="en-US" sz="3200" b="1" dirty="0" err="1" smtClean="0"/>
              <a:t>entitats</a:t>
            </a:r>
            <a:r>
              <a:rPr lang="en-US" altLang="en-US" sz="3200" b="1" dirty="0" smtClean="0"/>
              <a:t> OEMI (WEMI) – </a:t>
            </a:r>
            <a:r>
              <a:rPr lang="en-US" altLang="en-US" b="1" dirty="0" smtClean="0"/>
              <a:t/>
            </a:r>
            <a:br>
              <a:rPr lang="en-US" altLang="en-US" b="1" dirty="0" smtClean="0"/>
            </a:br>
            <a:r>
              <a:rPr lang="en-US" altLang="en-US" sz="3200" b="1" dirty="0" err="1" smtClean="0"/>
              <a:t>Ítem</a:t>
            </a:r>
            <a:endParaRPr lang="en-US" altLang="en-US" sz="3200" dirty="0" smtClean="0"/>
          </a:p>
        </p:txBody>
      </p:sp>
      <p:sp>
        <p:nvSpPr>
          <p:cNvPr id="35844" name="Rectangle 3"/>
          <p:cNvSpPr>
            <a:spLocks noGrp="1" noChangeArrowheads="1"/>
          </p:cNvSpPr>
          <p:nvPr>
            <p:ph type="body" idx="1"/>
          </p:nvPr>
        </p:nvSpPr>
        <p:spPr>
          <a:xfrm>
            <a:off x="1066801" y="1600200"/>
            <a:ext cx="7619999" cy="4724400"/>
          </a:xfrm>
        </p:spPr>
        <p:txBody>
          <a:bodyPr/>
          <a:lstStyle/>
          <a:p>
            <a:pPr eaLnBrk="1" hangingPunct="1"/>
            <a:r>
              <a:rPr lang="en-US" altLang="en-US" sz="2800" dirty="0" err="1" smtClean="0">
                <a:solidFill>
                  <a:srgbClr val="00B0F0"/>
                </a:solidFill>
              </a:rPr>
              <a:t>Una</a:t>
            </a:r>
            <a:r>
              <a:rPr lang="en-US" altLang="en-US" sz="2800" dirty="0" smtClean="0">
                <a:solidFill>
                  <a:srgbClr val="00B0F0"/>
                </a:solidFill>
              </a:rPr>
              <a:t> </a:t>
            </a:r>
            <a:r>
              <a:rPr lang="en-US" altLang="en-US" sz="2800" dirty="0" err="1" smtClean="0">
                <a:solidFill>
                  <a:srgbClr val="00B0F0"/>
                </a:solidFill>
              </a:rPr>
              <a:t>entitat</a:t>
            </a:r>
            <a:r>
              <a:rPr lang="en-US" altLang="en-US" sz="2800" dirty="0" smtClean="0">
                <a:solidFill>
                  <a:srgbClr val="00B0F0"/>
                </a:solidFill>
              </a:rPr>
              <a:t> </a:t>
            </a:r>
            <a:r>
              <a:rPr lang="en-US" altLang="en-US" sz="2800" dirty="0" err="1" smtClean="0">
                <a:solidFill>
                  <a:srgbClr val="00B0F0"/>
                </a:solidFill>
              </a:rPr>
              <a:t>concreta</a:t>
            </a:r>
            <a:endParaRPr lang="en-US" altLang="en-US" sz="2800" dirty="0" smtClean="0">
              <a:solidFill>
                <a:srgbClr val="00B0F0"/>
              </a:solidFill>
            </a:endParaRPr>
          </a:p>
          <a:p>
            <a:pPr marL="682625" lvl="1" indent="-334963" eaLnBrk="1" hangingPunct="1"/>
            <a:r>
              <a:rPr lang="en-US" altLang="en-US" sz="2400" dirty="0" smtClean="0"/>
              <a:t>un sol </a:t>
            </a:r>
            <a:r>
              <a:rPr lang="en-US" altLang="en-US" sz="2400" dirty="0" err="1" smtClean="0"/>
              <a:t>objecte</a:t>
            </a:r>
            <a:r>
              <a:rPr lang="en-US" altLang="en-US" sz="2400" dirty="0" smtClean="0"/>
              <a:t> </a:t>
            </a:r>
            <a:r>
              <a:rPr lang="en-US" altLang="en-US" sz="2400" dirty="0" err="1" smtClean="0"/>
              <a:t>físic</a:t>
            </a:r>
            <a:r>
              <a:rPr lang="en-US" altLang="en-US" sz="2400" dirty="0" smtClean="0"/>
              <a:t> (</a:t>
            </a:r>
            <a:r>
              <a:rPr lang="en-US" altLang="en-US" sz="2400" dirty="0" err="1" smtClean="0"/>
              <a:t>una</a:t>
            </a:r>
            <a:r>
              <a:rPr lang="en-US" altLang="en-US" sz="2400" dirty="0" smtClean="0"/>
              <a:t> </a:t>
            </a:r>
            <a:r>
              <a:rPr lang="en-US" altLang="en-US" sz="2400" dirty="0" err="1" smtClean="0"/>
              <a:t>còpia</a:t>
            </a:r>
            <a:r>
              <a:rPr lang="en-US" altLang="en-US" sz="2400" dirty="0" smtClean="0"/>
              <a:t> </a:t>
            </a:r>
            <a:r>
              <a:rPr lang="en-US" altLang="en-US" sz="2400" dirty="0" err="1" smtClean="0"/>
              <a:t>d’una</a:t>
            </a:r>
            <a:r>
              <a:rPr lang="en-US" altLang="en-US" sz="2400" dirty="0" smtClean="0"/>
              <a:t> </a:t>
            </a:r>
            <a:r>
              <a:rPr lang="en-US" altLang="en-US" sz="2400" dirty="0" err="1" smtClean="0"/>
              <a:t>monografia</a:t>
            </a:r>
            <a:r>
              <a:rPr lang="en-US" altLang="en-US" sz="2400" dirty="0" smtClean="0"/>
              <a:t>, un sol </a:t>
            </a:r>
            <a:r>
              <a:rPr lang="en-US" altLang="en-US" sz="2400" dirty="0" err="1" smtClean="0"/>
              <a:t>casset</a:t>
            </a:r>
            <a:r>
              <a:rPr lang="en-US" altLang="en-US" sz="2400" dirty="0" smtClean="0"/>
              <a:t>  </a:t>
            </a:r>
            <a:r>
              <a:rPr lang="en-US" altLang="en-US" sz="2400" dirty="0" err="1" smtClean="0"/>
              <a:t>àudio</a:t>
            </a:r>
            <a:r>
              <a:rPr lang="en-US" altLang="en-US" sz="2400" dirty="0" smtClean="0"/>
              <a:t>, etc.)</a:t>
            </a:r>
          </a:p>
          <a:p>
            <a:pPr marL="682625" lvl="1" indent="-334963" eaLnBrk="1" hangingPunct="1"/>
            <a:r>
              <a:rPr lang="en-US" altLang="en-US" sz="2400" dirty="0" smtClean="0"/>
              <a:t>Pot </a:t>
            </a:r>
            <a:r>
              <a:rPr lang="en-US" altLang="en-US" sz="2400" dirty="0" err="1" smtClean="0"/>
              <a:t>constar</a:t>
            </a:r>
            <a:r>
              <a:rPr lang="en-US" altLang="en-US" sz="2400" dirty="0" smtClean="0"/>
              <a:t> de </a:t>
            </a:r>
            <a:r>
              <a:rPr lang="en-US" altLang="en-US" sz="2400" dirty="0" err="1" smtClean="0"/>
              <a:t>més</a:t>
            </a:r>
            <a:r>
              <a:rPr lang="en-US" altLang="en-US" sz="2400" dirty="0" smtClean="0"/>
              <a:t> d’un </a:t>
            </a:r>
            <a:r>
              <a:rPr lang="en-US" altLang="en-US" sz="2400" dirty="0" err="1" smtClean="0"/>
              <a:t>objecte</a:t>
            </a:r>
            <a:r>
              <a:rPr lang="en-US" altLang="en-US" sz="2400" dirty="0" smtClean="0"/>
              <a:t> </a:t>
            </a:r>
            <a:r>
              <a:rPr lang="en-US" altLang="en-US" sz="2400" dirty="0" err="1" smtClean="0"/>
              <a:t>físic</a:t>
            </a:r>
            <a:r>
              <a:rPr lang="en-US" altLang="en-US" sz="2400" dirty="0" smtClean="0"/>
              <a:t> (</a:t>
            </a:r>
            <a:r>
              <a:rPr lang="en-US" altLang="en-US" sz="2400" dirty="0" err="1" smtClean="0"/>
              <a:t>una</a:t>
            </a:r>
            <a:r>
              <a:rPr lang="en-US" altLang="en-US" sz="2400" dirty="0" smtClean="0"/>
              <a:t> </a:t>
            </a:r>
            <a:r>
              <a:rPr lang="en-US" altLang="en-US" sz="2400" dirty="0" err="1" smtClean="0"/>
              <a:t>monografia</a:t>
            </a:r>
            <a:r>
              <a:rPr lang="en-US" altLang="en-US" sz="2400" dirty="0" smtClean="0"/>
              <a:t> en dos </a:t>
            </a:r>
            <a:r>
              <a:rPr lang="en-US" altLang="en-US" sz="2400" dirty="0" err="1" smtClean="0"/>
              <a:t>volums</a:t>
            </a:r>
            <a:r>
              <a:rPr lang="en-US" altLang="en-US" sz="2400" dirty="0" smtClean="0"/>
              <a:t>, un </a:t>
            </a:r>
            <a:r>
              <a:rPr lang="en-US" altLang="en-US" sz="2400" dirty="0" err="1" smtClean="0"/>
              <a:t>enregistrament</a:t>
            </a:r>
            <a:r>
              <a:rPr lang="en-US" altLang="en-US" sz="2400" dirty="0" smtClean="0"/>
              <a:t> de </a:t>
            </a:r>
            <a:r>
              <a:rPr lang="en-US" altLang="en-US" sz="2400" dirty="0" err="1" smtClean="0"/>
              <a:t>tres</a:t>
            </a:r>
            <a:r>
              <a:rPr lang="en-US" altLang="en-US" sz="2400" dirty="0" smtClean="0"/>
              <a:t> discos, etc.)</a:t>
            </a:r>
          </a:p>
          <a:p>
            <a:pPr eaLnBrk="1" hangingPunct="1">
              <a:spcBef>
                <a:spcPts val="600"/>
              </a:spcBef>
            </a:pPr>
            <a:endParaRPr lang="en-US" altLang="en-US" sz="2800" dirty="0" smtClean="0"/>
          </a:p>
          <a:p>
            <a:pPr>
              <a:spcBef>
                <a:spcPts val="600"/>
              </a:spcBef>
              <a:buClr>
                <a:srgbClr val="00B0F0"/>
              </a:buClr>
            </a:pPr>
            <a:r>
              <a:rPr lang="en-US" altLang="en-US" sz="2800" dirty="0" err="1" smtClean="0"/>
              <a:t>Atributs</a:t>
            </a:r>
            <a:r>
              <a:rPr lang="en-US" altLang="en-US" sz="2800" dirty="0" smtClean="0"/>
              <a:t> </a:t>
            </a:r>
            <a:r>
              <a:rPr lang="en-US" altLang="en-US" sz="2800" dirty="0" err="1" smtClean="0"/>
              <a:t>seleccionats</a:t>
            </a:r>
            <a:endParaRPr lang="en-US" altLang="en-US" sz="2800" dirty="0" smtClean="0"/>
          </a:p>
          <a:p>
            <a:pPr lvl="1">
              <a:spcBef>
                <a:spcPts val="600"/>
              </a:spcBef>
            </a:pPr>
            <a:r>
              <a:rPr lang="en-US" altLang="en-US" sz="2400" dirty="0" err="1" smtClean="0"/>
              <a:t>Identificador</a:t>
            </a:r>
            <a:r>
              <a:rPr lang="en-US" altLang="en-US" sz="2400" dirty="0" smtClean="0"/>
              <a:t> </a:t>
            </a:r>
            <a:r>
              <a:rPr lang="en-US" altLang="en-US" sz="2400" dirty="0" err="1" smtClean="0"/>
              <a:t>d’ítem</a:t>
            </a:r>
            <a:endParaRPr lang="en-US" altLang="en-US" sz="2400" dirty="0"/>
          </a:p>
          <a:p>
            <a:pPr lvl="1">
              <a:spcBef>
                <a:spcPts val="600"/>
              </a:spcBef>
            </a:pPr>
            <a:r>
              <a:rPr lang="en-US" altLang="en-US" sz="2400" dirty="0" err="1" smtClean="0"/>
              <a:t>Procedència</a:t>
            </a:r>
            <a:r>
              <a:rPr lang="en-US" altLang="en-US" sz="2400" dirty="0" smtClean="0"/>
              <a:t> de l’ </a:t>
            </a:r>
            <a:r>
              <a:rPr lang="en-US" altLang="en-US" sz="2400" dirty="0" err="1" smtClean="0"/>
              <a:t>ítem</a:t>
            </a:r>
            <a:endParaRPr lang="en-US" altLang="en-US" sz="2400" dirty="0"/>
          </a:p>
          <a:p>
            <a:pPr eaLnBrk="1" hangingPunct="1"/>
            <a:endParaRPr lang="en-US" altLang="en-US" sz="2800" dirty="0" smtClean="0">
              <a:solidFill>
                <a:schemeClr val="accent1"/>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12360" y="5013176"/>
            <a:ext cx="741994" cy="990600"/>
          </a:xfrm>
          <a:prstGeom prst="rect">
            <a:avLst/>
          </a:prstGeom>
          <a:ln w="12700">
            <a:solidFill>
              <a:schemeClr val="tx2"/>
            </a:solidFill>
          </a:ln>
        </p:spPr>
      </p:pic>
      <p:sp>
        <p:nvSpPr>
          <p:cNvPr id="5" name="TextBox 4"/>
          <p:cNvSpPr txBox="1"/>
          <p:nvPr/>
        </p:nvSpPr>
        <p:spPr>
          <a:xfrm>
            <a:off x="5292080" y="3789040"/>
            <a:ext cx="2362200" cy="1200329"/>
          </a:xfrm>
          <a:prstGeom prst="rect">
            <a:avLst/>
          </a:prstGeom>
          <a:noFill/>
          <a:ln w="25400">
            <a:solidFill>
              <a:schemeClr val="tx2"/>
            </a:solidFill>
          </a:ln>
        </p:spPr>
        <p:txBody>
          <a:bodyPr wrap="square" rtlCol="0">
            <a:spAutoFit/>
          </a:bodyPr>
          <a:lstStyle/>
          <a:p>
            <a:pPr algn="ctr"/>
            <a:r>
              <a:rPr lang="en-US" altLang="en-US" sz="2400" b="1" i="1" dirty="0" smtClean="0">
                <a:solidFill>
                  <a:srgbClr val="00B0F0"/>
                </a:solidFill>
                <a:latin typeface="Calibri" panose="020F0502020204030204" pitchFamily="34" charset="0"/>
              </a:rPr>
              <a:t>‘un exemplar </a:t>
            </a:r>
            <a:r>
              <a:rPr lang="en-US" altLang="en-US" sz="2400" b="1" i="1" dirty="0" err="1" smtClean="0">
                <a:solidFill>
                  <a:srgbClr val="00B0F0"/>
                </a:solidFill>
                <a:latin typeface="Calibri" panose="020F0502020204030204" pitchFamily="34" charset="0"/>
              </a:rPr>
              <a:t>d’una</a:t>
            </a:r>
            <a:r>
              <a:rPr lang="en-US" altLang="en-US" sz="2400" b="1" i="1" dirty="0" smtClean="0">
                <a:solidFill>
                  <a:srgbClr val="00B0F0"/>
                </a:solidFill>
                <a:latin typeface="Calibri" panose="020F0502020204030204" pitchFamily="34" charset="0"/>
              </a:rPr>
              <a:t> </a:t>
            </a:r>
            <a:r>
              <a:rPr lang="en-US" altLang="en-US" sz="2400" b="1" i="1" dirty="0" err="1" smtClean="0">
                <a:solidFill>
                  <a:srgbClr val="00B0F0"/>
                </a:solidFill>
                <a:latin typeface="Calibri" panose="020F0502020204030204" pitchFamily="34" charset="0"/>
              </a:rPr>
              <a:t>manifestació</a:t>
            </a:r>
            <a:r>
              <a:rPr lang="en-US" altLang="en-US" sz="2400" b="1" i="1" dirty="0" smtClean="0">
                <a:solidFill>
                  <a:srgbClr val="00B0F0"/>
                </a:solidFill>
                <a:latin typeface="Calibri" panose="020F0502020204030204" pitchFamily="34" charset="0"/>
              </a:rPr>
              <a:t>’</a:t>
            </a:r>
            <a:endParaRPr lang="en-US" sz="2400" dirty="0">
              <a:solidFill>
                <a:srgbClr val="00B0F0"/>
              </a:solidFill>
            </a:endParaRPr>
          </a:p>
        </p:txBody>
      </p:sp>
    </p:spTree>
    <p:extLst>
      <p:ext uri="{BB962C8B-B14F-4D97-AF65-F5344CB8AC3E}">
        <p14:creationId xmlns:p14="http://schemas.microsoft.com/office/powerpoint/2010/main" xmlns="" val="358650483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356A693D-7341-4526-81DB-BFE8B3AE2543}" type="slidenum">
              <a:rPr lang="en-US" altLang="en-US" sz="1400" smtClean="0"/>
              <a:pPr eaLnBrk="1" hangingPunct="1">
                <a:spcBef>
                  <a:spcPct val="0"/>
                </a:spcBef>
                <a:buClrTx/>
                <a:buSzTx/>
                <a:buFontTx/>
                <a:buNone/>
              </a:pPr>
              <a:t>33</a:t>
            </a:fld>
            <a:endParaRPr lang="en-US" altLang="en-US" sz="1400" dirty="0" smtClean="0"/>
          </a:p>
        </p:txBody>
      </p:sp>
      <p:sp>
        <p:nvSpPr>
          <p:cNvPr id="139275" name="Rectangle 11"/>
          <p:cNvSpPr>
            <a:spLocks noChangeArrowheads="1"/>
          </p:cNvSpPr>
          <p:nvPr/>
        </p:nvSpPr>
        <p:spPr bwMode="auto">
          <a:xfrm>
            <a:off x="838200" y="2590800"/>
            <a:ext cx="7696200" cy="990600"/>
          </a:xfrm>
          <a:prstGeom prst="rect">
            <a:avLst/>
          </a:prstGeom>
          <a:solidFill>
            <a:srgbClr val="FFFF99"/>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36868" name="Rectangle 8"/>
          <p:cNvSpPr>
            <a:spLocks noGrp="1" noChangeArrowheads="1"/>
          </p:cNvSpPr>
          <p:nvPr/>
        </p:nvSpPr>
        <p:spPr bwMode="auto">
          <a:xfrm>
            <a:off x="146050" y="6210300"/>
            <a:ext cx="457200" cy="457200"/>
          </a:xfrm>
          <a:prstGeom prst="ellipse">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0" tIns="0" rIns="0" bIns="0" anchor="ctr" anchorCtr="1"/>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fld id="{ED88DC20-CA61-4CCB-96A3-C132B0644527}" type="slidenum">
              <a:rPr lang="en-US" altLang="en-US" sz="1400">
                <a:solidFill>
                  <a:srgbClr val="FFFFFF"/>
                </a:solidFill>
                <a:latin typeface="Perpetua" pitchFamily="18" charset="0"/>
              </a:rPr>
              <a:pPr algn="ctr" eaLnBrk="1" hangingPunct="1">
                <a:spcBef>
                  <a:spcPct val="0"/>
                </a:spcBef>
                <a:buClrTx/>
                <a:buSzTx/>
                <a:buFontTx/>
                <a:buNone/>
              </a:pPr>
              <a:t>33</a:t>
            </a:fld>
            <a:endParaRPr lang="en-US" altLang="en-US" sz="1400" dirty="0">
              <a:solidFill>
                <a:srgbClr val="FFFFFF"/>
              </a:solidFill>
              <a:latin typeface="Perpetua" pitchFamily="18" charset="0"/>
            </a:endParaRPr>
          </a:p>
        </p:txBody>
      </p:sp>
      <p:sp>
        <p:nvSpPr>
          <p:cNvPr id="36869" name="Rectangle 2"/>
          <p:cNvSpPr>
            <a:spLocks noGrp="1" noChangeArrowheads="1"/>
          </p:cNvSpPr>
          <p:nvPr>
            <p:ph type="title" idx="4294967295"/>
          </p:nvPr>
        </p:nvSpPr>
        <p:spPr>
          <a:xfrm>
            <a:off x="1371600" y="381000"/>
            <a:ext cx="7313613" cy="1143000"/>
          </a:xfrm>
        </p:spPr>
        <p:txBody>
          <a:bodyPr bIns="91440"/>
          <a:lstStyle/>
          <a:p>
            <a:r>
              <a:rPr lang="en-US" altLang="en-US" sz="3200" b="1" dirty="0" err="1" smtClean="0"/>
              <a:t>Identificar</a:t>
            </a:r>
            <a:r>
              <a:rPr lang="en-US" altLang="en-US" sz="3200" b="1" dirty="0" smtClean="0"/>
              <a:t> </a:t>
            </a:r>
            <a:r>
              <a:rPr lang="en-US" altLang="en-US" sz="3200" b="1" dirty="0" err="1" smtClean="0"/>
              <a:t>l’</a:t>
            </a:r>
            <a:r>
              <a:rPr lang="en-US" altLang="en-US" sz="3200" b="1" i="1" dirty="0" err="1" smtClean="0"/>
              <a:t>Ítem</a:t>
            </a:r>
            <a:r>
              <a:rPr lang="en-US" altLang="en-US" sz="3200" b="1" i="1" dirty="0" smtClean="0"/>
              <a:t> </a:t>
            </a:r>
            <a:r>
              <a:rPr lang="en-US" altLang="en-US" sz="3200" b="1" dirty="0" smtClean="0"/>
              <a:t>de FRBR</a:t>
            </a:r>
            <a:endParaRPr lang="en-US" altLang="en-US" sz="3200" b="1" i="1" dirty="0" smtClean="0"/>
          </a:p>
        </p:txBody>
      </p:sp>
      <p:sp>
        <p:nvSpPr>
          <p:cNvPr id="36870" name="Rectangle 3"/>
          <p:cNvSpPr>
            <a:spLocks noGrp="1" noChangeArrowheads="1"/>
          </p:cNvSpPr>
          <p:nvPr>
            <p:ph type="body" idx="4294967295"/>
          </p:nvPr>
        </p:nvSpPr>
        <p:spPr>
          <a:xfrm>
            <a:off x="914400" y="1676400"/>
            <a:ext cx="8001000" cy="4648200"/>
          </a:xfrm>
        </p:spPr>
        <p:txBody>
          <a:bodyPr/>
          <a:lstStyle/>
          <a:p>
            <a:pPr marL="571500" lvl="0" indent="-571500">
              <a:spcBef>
                <a:spcPts val="600"/>
              </a:spcBef>
              <a:buClr>
                <a:schemeClr val="tx1"/>
              </a:buClr>
              <a:buFont typeface="Wingdings" pitchFamily="2" charset="2"/>
              <a:buAutoNum type="alphaUcPeriod"/>
              <a:defRPr/>
            </a:pPr>
            <a:r>
              <a:rPr lang="en-US" altLang="en-US" sz="2800" dirty="0" err="1" smtClean="0"/>
              <a:t>Una</a:t>
            </a:r>
            <a:r>
              <a:rPr lang="en-US" altLang="en-US" sz="2800" dirty="0" smtClean="0"/>
              <a:t> </a:t>
            </a:r>
            <a:r>
              <a:rPr lang="en-US" altLang="en-US" sz="2800" dirty="0" err="1" smtClean="0"/>
              <a:t>versió</a:t>
            </a:r>
            <a:r>
              <a:rPr lang="en-US" altLang="en-US" sz="2800" dirty="0" smtClean="0"/>
              <a:t> </a:t>
            </a:r>
            <a:r>
              <a:rPr lang="en-US" altLang="en-US" sz="2800" dirty="0" err="1" smtClean="0"/>
              <a:t>digitalitzada</a:t>
            </a:r>
            <a:r>
              <a:rPr lang="en-US" altLang="en-US" sz="2800" dirty="0" smtClean="0"/>
              <a:t>  del text </a:t>
            </a:r>
            <a:r>
              <a:rPr lang="en-US" altLang="en-US" sz="2800" dirty="0" err="1" smtClean="0"/>
              <a:t>imprès</a:t>
            </a:r>
            <a:r>
              <a:rPr lang="en-US" altLang="en-US" sz="2800" dirty="0" smtClean="0"/>
              <a:t> </a:t>
            </a:r>
            <a:r>
              <a:rPr lang="en-US" altLang="en-US" sz="2800" dirty="0" err="1" smtClean="0"/>
              <a:t>d’Oxford</a:t>
            </a:r>
            <a:r>
              <a:rPr lang="en-US" altLang="en-US" sz="2800" dirty="0" smtClean="0"/>
              <a:t> University Press </a:t>
            </a:r>
            <a:r>
              <a:rPr lang="en-US" altLang="en-US" sz="2800" dirty="0" err="1" smtClean="0"/>
              <a:t>publicat</a:t>
            </a:r>
            <a:r>
              <a:rPr lang="en-US" altLang="en-US" sz="2800" dirty="0" smtClean="0"/>
              <a:t> el 2008</a:t>
            </a:r>
          </a:p>
          <a:p>
            <a:pPr marL="571500" indent="-571500" eaLnBrk="1" hangingPunct="1">
              <a:spcBef>
                <a:spcPts val="600"/>
              </a:spcBef>
              <a:buClr>
                <a:schemeClr val="tx1"/>
              </a:buClr>
              <a:buSzTx/>
              <a:buFont typeface="Wingdings" pitchFamily="2" charset="2"/>
              <a:buAutoNum type="alphaUcPeriod"/>
            </a:pPr>
            <a:r>
              <a:rPr lang="en-US" altLang="en-US" sz="2800" dirty="0" smtClean="0"/>
              <a:t>Un exemplar </a:t>
            </a:r>
            <a:r>
              <a:rPr lang="en-US" altLang="en-US" sz="2800" dirty="0" err="1" smtClean="0"/>
              <a:t>enquadernat</a:t>
            </a:r>
            <a:r>
              <a:rPr lang="en-US" altLang="en-US" sz="2800" dirty="0" smtClean="0"/>
              <a:t> en </a:t>
            </a:r>
            <a:r>
              <a:rPr lang="en-US" altLang="en-US" sz="2800" dirty="0" err="1" smtClean="0"/>
              <a:t>pell</a:t>
            </a:r>
            <a:r>
              <a:rPr lang="en-US" altLang="en-US" sz="2800" dirty="0" smtClean="0"/>
              <a:t> I </a:t>
            </a:r>
            <a:r>
              <a:rPr lang="en-US" altLang="en-US" sz="2800" dirty="0" err="1" smtClean="0"/>
              <a:t>autografiat</a:t>
            </a:r>
            <a:r>
              <a:rPr lang="en-US" altLang="en-US" sz="2800" dirty="0" smtClean="0"/>
              <a:t> del </a:t>
            </a:r>
            <a:r>
              <a:rPr lang="en-US" altLang="en-US" sz="2800" dirty="0" err="1" smtClean="0"/>
              <a:t>Fons</a:t>
            </a:r>
            <a:r>
              <a:rPr lang="en-US" altLang="en-US" sz="2800" dirty="0" smtClean="0"/>
              <a:t> de </a:t>
            </a:r>
            <a:r>
              <a:rPr lang="en-US" altLang="en-US" sz="2800" dirty="0" err="1" smtClean="0"/>
              <a:t>Llibres</a:t>
            </a:r>
            <a:r>
              <a:rPr lang="en-US" altLang="en-US" sz="2800" dirty="0" smtClean="0"/>
              <a:t> Antics</a:t>
            </a:r>
          </a:p>
          <a:p>
            <a:pPr marL="571500" lvl="0" indent="-571500">
              <a:spcBef>
                <a:spcPts val="600"/>
              </a:spcBef>
              <a:buClr>
                <a:schemeClr val="tx1"/>
              </a:buClr>
              <a:buAutoNum type="alphaUcPeriod" startAt="3"/>
              <a:defRPr/>
            </a:pPr>
            <a:r>
              <a:rPr lang="en-US" altLang="en-US" sz="2800" dirty="0" err="1" smtClean="0"/>
              <a:t>Una</a:t>
            </a:r>
            <a:r>
              <a:rPr lang="en-US" altLang="en-US" sz="2800" dirty="0" smtClean="0"/>
              <a:t> </a:t>
            </a:r>
            <a:r>
              <a:rPr lang="en-US" altLang="en-US" sz="2800" dirty="0" err="1" smtClean="0"/>
              <a:t>traducció</a:t>
            </a:r>
            <a:r>
              <a:rPr lang="en-US" altLang="en-US" sz="2800" dirty="0" smtClean="0"/>
              <a:t> </a:t>
            </a:r>
            <a:r>
              <a:rPr lang="en-US" altLang="en-US" sz="2800" dirty="0" err="1" smtClean="0"/>
              <a:t>francesa</a:t>
            </a:r>
            <a:endParaRPr lang="en-US" altLang="en-US" sz="2800" dirty="0" smtClean="0"/>
          </a:p>
          <a:p>
            <a:pPr marL="571500" lvl="0" indent="-571500">
              <a:spcBef>
                <a:spcPts val="600"/>
              </a:spcBef>
              <a:buClr>
                <a:schemeClr val="tx1"/>
              </a:buClr>
              <a:buAutoNum type="alphaUcPeriod" startAt="3"/>
              <a:defRPr/>
            </a:pPr>
            <a:r>
              <a:rPr lang="en-US" altLang="en-US" sz="2800" dirty="0" err="1" smtClean="0"/>
              <a:t>Una</a:t>
            </a:r>
            <a:r>
              <a:rPr lang="en-US" altLang="en-US" sz="2800" dirty="0" smtClean="0"/>
              <a:t> </a:t>
            </a:r>
            <a:r>
              <a:rPr lang="en-US" altLang="en-US" sz="2800" dirty="0" err="1" smtClean="0"/>
              <a:t>interpretació</a:t>
            </a:r>
            <a:r>
              <a:rPr lang="en-US" altLang="en-US" sz="2800" dirty="0" smtClean="0"/>
              <a:t> del 2005 de la London Symphony Orchestra</a:t>
            </a:r>
          </a:p>
          <a:p>
            <a:pPr marL="571500" lvl="0" indent="-571500">
              <a:spcBef>
                <a:spcPts val="600"/>
              </a:spcBef>
              <a:buClr>
                <a:schemeClr val="tx1"/>
              </a:buClr>
              <a:buAutoNum type="alphaUcPeriod" startAt="3"/>
              <a:defRPr/>
            </a:pPr>
            <a:r>
              <a:rPr lang="en-US" altLang="en-US" sz="2800" dirty="0" err="1" smtClean="0"/>
              <a:t>L’obra</a:t>
            </a:r>
            <a:r>
              <a:rPr lang="en-US" altLang="en-US" sz="2800" dirty="0" smtClean="0"/>
              <a:t> de </a:t>
            </a:r>
            <a:r>
              <a:rPr lang="en-US" altLang="en-US" sz="2800" dirty="0" err="1" smtClean="0"/>
              <a:t>teatre</a:t>
            </a:r>
            <a:r>
              <a:rPr lang="en-US" altLang="en-US" sz="2800" dirty="0" smtClean="0"/>
              <a:t> </a:t>
            </a:r>
            <a:r>
              <a:rPr lang="en-US" altLang="en-US" sz="2800" i="1" dirty="0" smtClean="0"/>
              <a:t>Hamlet </a:t>
            </a:r>
            <a:r>
              <a:rPr lang="en-US" altLang="en-US" sz="2800" dirty="0" smtClean="0"/>
              <a:t>de</a:t>
            </a:r>
            <a:r>
              <a:rPr lang="en-US" altLang="en-US" sz="2800" i="1" dirty="0" smtClean="0"/>
              <a:t> </a:t>
            </a:r>
            <a:r>
              <a:rPr lang="en-US" altLang="en-US" sz="2800" dirty="0" smtClean="0"/>
              <a:t>Shakespeare</a:t>
            </a:r>
          </a:p>
        </p:txBody>
      </p:sp>
    </p:spTree>
    <p:extLst>
      <p:ext uri="{BB962C8B-B14F-4D97-AF65-F5344CB8AC3E}">
        <p14:creationId xmlns="" xmlns:p14="http://schemas.microsoft.com/office/powerpoint/2010/main" val="184946596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9275"/>
                                        </p:tgtEl>
                                        <p:attrNameLst>
                                          <p:attrName>style.visibility</p:attrName>
                                        </p:attrNameLst>
                                      </p:cBhvr>
                                      <p:to>
                                        <p:strVal val="visible"/>
                                      </p:to>
                                    </p:set>
                                    <p:animEffect transition="in" filter="dissolve">
                                      <p:cBhvr>
                                        <p:cTn id="7" dur="500"/>
                                        <p:tgtEl>
                                          <p:spTgt spid="139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7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94ED4042-30DE-4DA0-8351-51C58698D75B}" type="slidenum">
              <a:rPr lang="en-US" altLang="en-US" sz="1400"/>
              <a:pPr algn="r" eaLnBrk="1" hangingPunct="1">
                <a:spcBef>
                  <a:spcPct val="0"/>
                </a:spcBef>
                <a:buClrTx/>
                <a:buSzTx/>
                <a:buFontTx/>
                <a:buNone/>
              </a:pPr>
              <a:t>34</a:t>
            </a:fld>
            <a:endParaRPr lang="en-US" altLang="en-US" sz="1400" dirty="0"/>
          </a:p>
        </p:txBody>
      </p:sp>
      <p:sp>
        <p:nvSpPr>
          <p:cNvPr id="10243" name="Rectangle 2"/>
          <p:cNvSpPr>
            <a:spLocks noGrp="1" noChangeArrowheads="1"/>
          </p:cNvSpPr>
          <p:nvPr>
            <p:ph type="title" idx="4294967295"/>
          </p:nvPr>
        </p:nvSpPr>
        <p:spPr/>
        <p:txBody>
          <a:bodyPr/>
          <a:lstStyle/>
          <a:p>
            <a:pPr algn="ctr" eaLnBrk="1" hangingPunct="1"/>
            <a:r>
              <a:rPr lang="en-US" altLang="en-US" sz="3200" b="1" dirty="0" err="1" smtClean="0"/>
              <a:t>Són</a:t>
            </a:r>
            <a:r>
              <a:rPr lang="en-US" altLang="en-US" sz="3200" b="1" dirty="0" smtClean="0"/>
              <a:t> </a:t>
            </a:r>
            <a:r>
              <a:rPr lang="en-US" altLang="en-US" sz="3200" b="1" dirty="0" err="1" smtClean="0"/>
              <a:t>realment</a:t>
            </a:r>
            <a:r>
              <a:rPr lang="en-US" altLang="en-US" sz="3200" b="1" dirty="0" smtClean="0"/>
              <a:t> nous </a:t>
            </a:r>
            <a:r>
              <a:rPr lang="en-US" altLang="en-US" sz="3200" b="1" dirty="0" err="1" smtClean="0"/>
              <a:t>els</a:t>
            </a:r>
            <a:r>
              <a:rPr lang="en-US" altLang="en-US" sz="3200" b="1" dirty="0" smtClean="0"/>
              <a:t> FRBR?</a:t>
            </a:r>
          </a:p>
        </p:txBody>
      </p:sp>
      <p:sp>
        <p:nvSpPr>
          <p:cNvPr id="10244" name="Rectangle 3"/>
          <p:cNvSpPr>
            <a:spLocks noGrp="1" noChangeArrowheads="1"/>
          </p:cNvSpPr>
          <p:nvPr>
            <p:ph type="body" idx="4294967295"/>
          </p:nvPr>
        </p:nvSpPr>
        <p:spPr>
          <a:xfrm>
            <a:off x="990600" y="1981200"/>
            <a:ext cx="7696200" cy="4495800"/>
          </a:xfrm>
        </p:spPr>
        <p:txBody>
          <a:bodyPr/>
          <a:lstStyle/>
          <a:p>
            <a:pPr>
              <a:buClr>
                <a:srgbClr val="00B0F0"/>
              </a:buClr>
              <a:buFont typeface="Courier New" pitchFamily="49" charset="0"/>
              <a:buChar char="o"/>
            </a:pPr>
            <a:r>
              <a:rPr lang="en-US" altLang="en-US" sz="2800" i="1" dirty="0" err="1" smtClean="0">
                <a:solidFill>
                  <a:srgbClr val="00B0F0"/>
                </a:solidFill>
              </a:rPr>
              <a:t>Abans</a:t>
            </a:r>
            <a:r>
              <a:rPr lang="en-US" altLang="en-US" sz="2800" i="1" dirty="0" smtClean="0">
                <a:solidFill>
                  <a:srgbClr val="00B0F0"/>
                </a:solidFill>
              </a:rPr>
              <a:t> de </a:t>
            </a:r>
            <a:r>
              <a:rPr lang="en-US" altLang="en-US" sz="2800" i="1" dirty="0" err="1" smtClean="0">
                <a:solidFill>
                  <a:srgbClr val="00B0F0"/>
                </a:solidFill>
              </a:rPr>
              <a:t>començar</a:t>
            </a:r>
            <a:r>
              <a:rPr lang="en-US" altLang="en-US" sz="2800" i="1" dirty="0" smtClean="0">
                <a:solidFill>
                  <a:srgbClr val="00B0F0"/>
                </a:solidFill>
              </a:rPr>
              <a:t> a </a:t>
            </a:r>
            <a:r>
              <a:rPr lang="en-US" altLang="en-US" sz="2800" i="1" dirty="0" err="1" smtClean="0">
                <a:solidFill>
                  <a:srgbClr val="00B0F0"/>
                </a:solidFill>
              </a:rPr>
              <a:t>parlar</a:t>
            </a:r>
            <a:r>
              <a:rPr lang="en-US" altLang="en-US" sz="2800" i="1" dirty="0" smtClean="0">
                <a:solidFill>
                  <a:srgbClr val="00B0F0"/>
                </a:solidFill>
              </a:rPr>
              <a:t> </a:t>
            </a:r>
            <a:r>
              <a:rPr lang="en-US" altLang="en-US" sz="2800" i="1" dirty="0" err="1" smtClean="0">
                <a:solidFill>
                  <a:srgbClr val="00B0F0"/>
                </a:solidFill>
              </a:rPr>
              <a:t>dels</a:t>
            </a:r>
            <a:r>
              <a:rPr lang="en-US" altLang="en-US" sz="2800" i="1" dirty="0" smtClean="0">
                <a:solidFill>
                  <a:srgbClr val="00B0F0"/>
                </a:solidFill>
              </a:rPr>
              <a:t> </a:t>
            </a:r>
            <a:r>
              <a:rPr lang="en-US" altLang="en-US" sz="2800" i="1" dirty="0" err="1" smtClean="0">
                <a:solidFill>
                  <a:srgbClr val="00B0F0"/>
                </a:solidFill>
              </a:rPr>
              <a:t>atributs</a:t>
            </a:r>
            <a:r>
              <a:rPr lang="en-US" altLang="en-US" sz="2800" i="1" dirty="0" smtClean="0">
                <a:solidFill>
                  <a:srgbClr val="00B0F0"/>
                </a:solidFill>
              </a:rPr>
              <a:t> </a:t>
            </a:r>
            <a:r>
              <a:rPr lang="en-US" altLang="en-US" sz="2800" i="1" dirty="0" err="1" smtClean="0">
                <a:solidFill>
                  <a:srgbClr val="00B0F0"/>
                </a:solidFill>
              </a:rPr>
              <a:t>específics</a:t>
            </a:r>
            <a:r>
              <a:rPr lang="en-US" altLang="en-US" sz="2800" i="1" dirty="0" smtClean="0">
                <a:solidFill>
                  <a:srgbClr val="00B0F0"/>
                </a:solidFill>
              </a:rPr>
              <a:t> de les </a:t>
            </a:r>
            <a:r>
              <a:rPr lang="en-US" altLang="en-US" sz="2800" i="1" dirty="0" err="1" smtClean="0">
                <a:solidFill>
                  <a:srgbClr val="00B0F0"/>
                </a:solidFill>
              </a:rPr>
              <a:t>entitats</a:t>
            </a:r>
            <a:r>
              <a:rPr lang="en-US" altLang="en-US" sz="2800" i="1" dirty="0" smtClean="0">
                <a:solidFill>
                  <a:srgbClr val="00B0F0"/>
                </a:solidFill>
              </a:rPr>
              <a:t>, </a:t>
            </a:r>
            <a:r>
              <a:rPr lang="en-US" altLang="en-US" sz="2800" i="1" dirty="0" err="1" smtClean="0">
                <a:solidFill>
                  <a:srgbClr val="00B0F0"/>
                </a:solidFill>
              </a:rPr>
              <a:t>mirarem</a:t>
            </a:r>
            <a:r>
              <a:rPr lang="en-US" altLang="en-US" sz="2800" i="1" dirty="0" smtClean="0">
                <a:solidFill>
                  <a:srgbClr val="00B0F0"/>
                </a:solidFill>
              </a:rPr>
              <a:t> </a:t>
            </a:r>
            <a:r>
              <a:rPr lang="en-US" altLang="en-US" sz="2800" i="1" dirty="0" err="1" smtClean="0">
                <a:solidFill>
                  <a:srgbClr val="00B0F0"/>
                </a:solidFill>
              </a:rPr>
              <a:t>alguns</a:t>
            </a:r>
            <a:r>
              <a:rPr lang="en-US" altLang="en-US" sz="2800" i="1" dirty="0" smtClean="0">
                <a:solidFill>
                  <a:srgbClr val="00B0F0"/>
                </a:solidFill>
              </a:rPr>
              <a:t> </a:t>
            </a:r>
            <a:r>
              <a:rPr lang="en-US" altLang="en-US" sz="2800" i="1" dirty="0" err="1" smtClean="0">
                <a:solidFill>
                  <a:srgbClr val="00B0F0"/>
                </a:solidFill>
              </a:rPr>
              <a:t>registres</a:t>
            </a:r>
            <a:r>
              <a:rPr lang="en-US" altLang="en-US" sz="2800" i="1" dirty="0" smtClean="0">
                <a:solidFill>
                  <a:srgbClr val="00B0F0"/>
                </a:solidFill>
              </a:rPr>
              <a:t> del </a:t>
            </a:r>
            <a:r>
              <a:rPr lang="en-US" altLang="en-US" sz="2800" i="1" dirty="0" err="1" smtClean="0">
                <a:solidFill>
                  <a:srgbClr val="00B0F0"/>
                </a:solidFill>
              </a:rPr>
              <a:t>catàleg</a:t>
            </a:r>
            <a:r>
              <a:rPr lang="en-US" altLang="en-US" sz="2800" i="1" dirty="0" smtClean="0">
                <a:solidFill>
                  <a:srgbClr val="00B0F0"/>
                </a:solidFill>
              </a:rPr>
              <a:t> en </a:t>
            </a:r>
            <a:r>
              <a:rPr lang="en-US" altLang="en-US" sz="2800" i="1" dirty="0" err="1" smtClean="0">
                <a:solidFill>
                  <a:srgbClr val="00B0F0"/>
                </a:solidFill>
              </a:rPr>
              <a:t>línia</a:t>
            </a:r>
            <a:r>
              <a:rPr lang="en-US" altLang="en-US" sz="2800" i="1" dirty="0" smtClean="0">
                <a:solidFill>
                  <a:srgbClr val="00B0F0"/>
                </a:solidFill>
              </a:rPr>
              <a:t> de la Library </a:t>
            </a:r>
            <a:r>
              <a:rPr lang="en-US" altLang="en-US" sz="2800" i="1" dirty="0">
                <a:solidFill>
                  <a:srgbClr val="00B0F0"/>
                </a:solidFill>
              </a:rPr>
              <a:t>of </a:t>
            </a:r>
            <a:r>
              <a:rPr lang="en-US" altLang="en-US" sz="2800" i="1" dirty="0" smtClean="0">
                <a:solidFill>
                  <a:srgbClr val="00B0F0"/>
                </a:solidFill>
              </a:rPr>
              <a:t>Congress</a:t>
            </a:r>
            <a:endParaRPr lang="en-US" altLang="en-US" sz="2800" i="1" dirty="0">
              <a:solidFill>
                <a:srgbClr val="00B0F0"/>
              </a:solidFill>
            </a:endParaRPr>
          </a:p>
        </p:txBody>
      </p:sp>
      <p:sp>
        <p:nvSpPr>
          <p:cNvPr id="10245"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2F722A43-2EAF-4CA3-B65F-74D668C3BD32}" type="slidenum">
              <a:rPr lang="en-US" altLang="en-US" sz="1400" smtClean="0"/>
              <a:pPr eaLnBrk="1" hangingPunct="1">
                <a:spcBef>
                  <a:spcPct val="0"/>
                </a:spcBef>
                <a:buClrTx/>
                <a:buSzTx/>
                <a:buFontTx/>
                <a:buNone/>
              </a:pPr>
              <a:t>34</a:t>
            </a:fld>
            <a:endParaRPr lang="en-US" altLang="en-US" sz="1400" dirty="0" smtClean="0"/>
          </a:p>
        </p:txBody>
      </p:sp>
    </p:spTree>
    <p:extLst>
      <p:ext uri="{BB962C8B-B14F-4D97-AF65-F5344CB8AC3E}">
        <p14:creationId xmlns:p14="http://schemas.microsoft.com/office/powerpoint/2010/main" xmlns="" val="3604446433"/>
      </p:ext>
    </p:extLst>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ltLang="en-US" sz="3200" b="1" dirty="0" err="1" smtClean="0"/>
              <a:t>Són</a:t>
            </a:r>
            <a:r>
              <a:rPr lang="en-US" altLang="en-US" sz="3200" b="1" dirty="0" smtClean="0"/>
              <a:t> </a:t>
            </a:r>
            <a:r>
              <a:rPr lang="en-US" altLang="en-US" sz="3200" b="1" dirty="0" err="1" smtClean="0"/>
              <a:t>realment</a:t>
            </a:r>
            <a:r>
              <a:rPr lang="en-US" altLang="en-US" sz="3200" b="1" dirty="0" smtClean="0"/>
              <a:t> nous </a:t>
            </a:r>
            <a:r>
              <a:rPr lang="en-US" altLang="en-US" sz="3200" b="1" dirty="0" err="1" smtClean="0"/>
              <a:t>els</a:t>
            </a:r>
            <a:r>
              <a:rPr lang="en-US" altLang="en-US" sz="3200" b="1" dirty="0" smtClean="0"/>
              <a:t> FRBR?</a:t>
            </a:r>
          </a:p>
        </p:txBody>
      </p:sp>
      <p:sp>
        <p:nvSpPr>
          <p:cNvPr id="39939" name="Rectangle 3"/>
          <p:cNvSpPr>
            <a:spLocks noGrp="1" noChangeArrowheads="1"/>
          </p:cNvSpPr>
          <p:nvPr>
            <p:ph type="body" idx="1"/>
          </p:nvPr>
        </p:nvSpPr>
        <p:spPr>
          <a:xfrm>
            <a:off x="1066800" y="1676401"/>
            <a:ext cx="7616825" cy="4724400"/>
          </a:xfrm>
        </p:spPr>
        <p:txBody>
          <a:bodyPr>
            <a:normAutofit/>
          </a:bodyPr>
          <a:lstStyle/>
          <a:p>
            <a:pPr>
              <a:buClr>
                <a:srgbClr val="00B0F0"/>
              </a:buClr>
              <a:buFont typeface="Courier New" pitchFamily="49" charset="0"/>
              <a:buChar char="o"/>
            </a:pPr>
            <a:r>
              <a:rPr lang="en-US" altLang="en-US" sz="2800" dirty="0" err="1" smtClean="0"/>
              <a:t>Veurem</a:t>
            </a:r>
            <a:r>
              <a:rPr lang="en-US" altLang="en-US" sz="2800" dirty="0" smtClean="0"/>
              <a:t> </a:t>
            </a:r>
            <a:r>
              <a:rPr lang="en-US" altLang="en-US" sz="2800" dirty="0" err="1" smtClean="0"/>
              <a:t>que</a:t>
            </a:r>
            <a:r>
              <a:rPr lang="en-US" altLang="en-US" sz="2800" dirty="0" smtClean="0"/>
              <a:t>:</a:t>
            </a:r>
          </a:p>
          <a:p>
            <a:pPr lvl="1">
              <a:buClr>
                <a:srgbClr val="00B0F0"/>
              </a:buClr>
              <a:buFont typeface="Arial" pitchFamily="34" charset="0"/>
              <a:buChar char="•"/>
            </a:pPr>
            <a:r>
              <a:rPr lang="en-US" altLang="en-US" sz="2400" dirty="0" err="1" smtClean="0"/>
              <a:t>els</a:t>
            </a:r>
            <a:r>
              <a:rPr lang="en-US" altLang="en-US" sz="2400" dirty="0" smtClean="0"/>
              <a:t> </a:t>
            </a:r>
            <a:r>
              <a:rPr lang="en-US" altLang="en-US" sz="2400" dirty="0" err="1" smtClean="0"/>
              <a:t>conceptes</a:t>
            </a:r>
            <a:r>
              <a:rPr lang="en-US" altLang="en-US" sz="2400" dirty="0" smtClean="0"/>
              <a:t>  de FRBR </a:t>
            </a:r>
            <a:r>
              <a:rPr lang="en-US" altLang="en-US" sz="2400" dirty="0" err="1" smtClean="0"/>
              <a:t>són</a:t>
            </a:r>
            <a:r>
              <a:rPr lang="en-US" altLang="en-US" sz="2400" dirty="0" smtClean="0"/>
              <a:t> part de la </a:t>
            </a:r>
            <a:r>
              <a:rPr lang="en-US" altLang="en-US" sz="2400" dirty="0" err="1" smtClean="0"/>
              <a:t>catalogació</a:t>
            </a:r>
            <a:r>
              <a:rPr lang="en-US" altLang="en-US" sz="2400" dirty="0" smtClean="0"/>
              <a:t> des de </a:t>
            </a:r>
            <a:r>
              <a:rPr lang="en-US" altLang="en-US" sz="2400" dirty="0" err="1" smtClean="0"/>
              <a:t>fa</a:t>
            </a:r>
            <a:r>
              <a:rPr lang="en-US" altLang="en-US" sz="2400" dirty="0" smtClean="0"/>
              <a:t> temps</a:t>
            </a:r>
          </a:p>
          <a:p>
            <a:pPr lvl="1">
              <a:buClr>
                <a:srgbClr val="00B0F0"/>
              </a:buClr>
              <a:buFont typeface="Arial" pitchFamily="34" charset="0"/>
              <a:buChar char="•"/>
            </a:pPr>
            <a:r>
              <a:rPr lang="en-US" altLang="en-US" sz="2400" dirty="0" smtClean="0"/>
              <a:t>un </a:t>
            </a:r>
            <a:r>
              <a:rPr lang="en-US" altLang="en-US" sz="2400" dirty="0" err="1" smtClean="0"/>
              <a:t>registre</a:t>
            </a:r>
            <a:r>
              <a:rPr lang="en-US" altLang="en-US" sz="2400" dirty="0" smtClean="0"/>
              <a:t> </a:t>
            </a:r>
            <a:r>
              <a:rPr lang="en-US" altLang="en-US" sz="2400" dirty="0" err="1" smtClean="0"/>
              <a:t>està</a:t>
            </a:r>
            <a:r>
              <a:rPr lang="en-US" altLang="en-US" sz="2400" dirty="0" smtClean="0"/>
              <a:t> compost </a:t>
            </a:r>
            <a:r>
              <a:rPr lang="en-US" altLang="en-US" sz="2400" dirty="0" err="1" smtClean="0"/>
              <a:t>d’entitats</a:t>
            </a:r>
            <a:r>
              <a:rPr lang="en-US" altLang="en-US" sz="2400" dirty="0" smtClean="0"/>
              <a:t> del </a:t>
            </a:r>
            <a:r>
              <a:rPr lang="en-US" altLang="en-US" sz="2400" dirty="0" err="1" smtClean="0"/>
              <a:t>Grup</a:t>
            </a:r>
            <a:r>
              <a:rPr lang="en-US" altLang="en-US" sz="2400" dirty="0" smtClean="0"/>
              <a:t> 1 </a:t>
            </a:r>
            <a:r>
              <a:rPr lang="en-US" altLang="en-US" sz="2400" dirty="0" err="1" smtClean="0"/>
              <a:t>i</a:t>
            </a:r>
            <a:r>
              <a:rPr lang="en-US" altLang="en-US" sz="2400" dirty="0" smtClean="0"/>
              <a:t> del  </a:t>
            </a:r>
            <a:r>
              <a:rPr lang="en-US" altLang="en-US" sz="2400" dirty="0" err="1" smtClean="0"/>
              <a:t>Grup</a:t>
            </a:r>
            <a:r>
              <a:rPr lang="en-US" altLang="en-US" sz="2400" dirty="0" smtClean="0"/>
              <a:t> 2</a:t>
            </a:r>
          </a:p>
          <a:p>
            <a:pPr lvl="1">
              <a:buClr>
                <a:srgbClr val="00B0F0"/>
              </a:buClr>
              <a:buFont typeface="Arial" pitchFamily="34" charset="0"/>
              <a:buChar char="•"/>
            </a:pPr>
            <a:r>
              <a:rPr lang="en-US" altLang="en-US" sz="2400" dirty="0" smtClean="0"/>
              <a:t>un </a:t>
            </a:r>
            <a:r>
              <a:rPr lang="en-US" altLang="en-US" sz="2400" dirty="0" err="1" smtClean="0"/>
              <a:t>registre</a:t>
            </a:r>
            <a:r>
              <a:rPr lang="en-US" altLang="en-US" sz="2400" dirty="0" smtClean="0"/>
              <a:t> </a:t>
            </a:r>
            <a:r>
              <a:rPr lang="en-US" altLang="en-US" sz="2400" dirty="0" err="1" smtClean="0"/>
              <a:t>va</a:t>
            </a:r>
            <a:r>
              <a:rPr lang="en-US" altLang="en-US" sz="2400" dirty="0" smtClean="0"/>
              <a:t> </a:t>
            </a:r>
            <a:r>
              <a:rPr lang="en-US" altLang="en-US" sz="2400" dirty="0" err="1" smtClean="0"/>
              <a:t>adreçat</a:t>
            </a:r>
            <a:r>
              <a:rPr lang="en-US" altLang="en-US" sz="2400" dirty="0" smtClean="0"/>
              <a:t> a les </a:t>
            </a:r>
            <a:r>
              <a:rPr lang="en-US" altLang="en-US" sz="2400" dirty="0" err="1" smtClean="0"/>
              <a:t>tasques</a:t>
            </a:r>
            <a:r>
              <a:rPr lang="en-US" altLang="en-US" sz="2400" dirty="0" smtClean="0"/>
              <a:t> de </a:t>
            </a:r>
            <a:r>
              <a:rPr lang="en-US" altLang="en-US" sz="2400" dirty="0" err="1" smtClean="0"/>
              <a:t>l’usuari</a:t>
            </a:r>
            <a:r>
              <a:rPr lang="en-US" altLang="en-US" sz="2400" dirty="0" smtClean="0"/>
              <a:t> de FRBR</a:t>
            </a:r>
            <a:endParaRPr lang="en-US" altLang="en-US" sz="2400" dirty="0"/>
          </a:p>
          <a:p>
            <a:pPr>
              <a:buClr>
                <a:srgbClr val="00B0F0"/>
              </a:buClr>
              <a:buFont typeface="Courier New" pitchFamily="49" charset="0"/>
              <a:buChar char="o"/>
            </a:pPr>
            <a:endParaRPr lang="en-US" altLang="en-US" sz="2800" i="1" dirty="0" smtClean="0"/>
          </a:p>
          <a:p>
            <a:pPr>
              <a:buClr>
                <a:srgbClr val="00B0F0"/>
              </a:buClr>
              <a:buFont typeface="Courier New" pitchFamily="49" charset="0"/>
              <a:buChar char="o"/>
            </a:pPr>
            <a:r>
              <a:rPr lang="en-US" altLang="en-US" sz="2800" i="1" dirty="0" smtClean="0"/>
              <a:t>Cal </a:t>
            </a:r>
            <a:r>
              <a:rPr lang="en-US" altLang="en-US" sz="2800" i="1" dirty="0" err="1" smtClean="0"/>
              <a:t>pensar</a:t>
            </a:r>
            <a:r>
              <a:rPr lang="en-US" altLang="en-US" sz="2800" i="1" dirty="0" smtClean="0"/>
              <a:t> </a:t>
            </a:r>
            <a:r>
              <a:rPr lang="en-US" altLang="en-US" sz="2800" i="1" dirty="0" err="1" smtClean="0"/>
              <a:t>també</a:t>
            </a:r>
            <a:r>
              <a:rPr lang="en-US" altLang="en-US" sz="2800" i="1" dirty="0" smtClean="0"/>
              <a:t> com </a:t>
            </a:r>
            <a:r>
              <a:rPr lang="en-US" altLang="en-US" sz="2800" i="1" dirty="0" err="1" smtClean="0"/>
              <a:t>s’indiquen</a:t>
            </a:r>
            <a:r>
              <a:rPr lang="en-US" altLang="en-US" sz="2800" i="1" dirty="0" smtClean="0"/>
              <a:t> les </a:t>
            </a:r>
            <a:r>
              <a:rPr lang="en-US" altLang="en-US" sz="2800" i="1" dirty="0" err="1" smtClean="0">
                <a:solidFill>
                  <a:srgbClr val="00B0F0"/>
                </a:solidFill>
              </a:rPr>
              <a:t>relacions</a:t>
            </a:r>
            <a:r>
              <a:rPr lang="en-US" altLang="en-US" sz="2800" i="1" dirty="0" smtClean="0"/>
              <a:t> en </a:t>
            </a:r>
            <a:r>
              <a:rPr lang="en-US" altLang="en-US" sz="2800" i="1" dirty="0" err="1" smtClean="0"/>
              <a:t>aquests</a:t>
            </a:r>
            <a:r>
              <a:rPr lang="en-US" altLang="en-US" sz="2800" i="1" dirty="0" smtClean="0"/>
              <a:t> </a:t>
            </a:r>
            <a:r>
              <a:rPr lang="en-US" altLang="en-US" sz="2800" i="1" dirty="0" err="1" smtClean="0"/>
              <a:t>registres</a:t>
            </a:r>
            <a:r>
              <a:rPr lang="en-US" altLang="en-US" sz="2800" i="1" dirty="0" smtClean="0"/>
              <a:t>, ho </a:t>
            </a:r>
            <a:r>
              <a:rPr lang="en-US" altLang="en-US" sz="2800" i="1" dirty="0" err="1" smtClean="0"/>
              <a:t>veurem</a:t>
            </a:r>
            <a:r>
              <a:rPr lang="en-US" altLang="en-US" sz="2800" i="1" dirty="0" smtClean="0"/>
              <a:t> </a:t>
            </a:r>
            <a:r>
              <a:rPr lang="en-US" altLang="en-US" sz="2800" i="1" dirty="0" err="1" smtClean="0"/>
              <a:t>més</a:t>
            </a:r>
            <a:r>
              <a:rPr lang="en-US" altLang="en-US" sz="2800" i="1" dirty="0" smtClean="0"/>
              <a:t> </a:t>
            </a:r>
            <a:r>
              <a:rPr lang="en-US" altLang="en-US" sz="2800" i="1" dirty="0" err="1" smtClean="0"/>
              <a:t>endavant</a:t>
            </a:r>
            <a:endParaRPr lang="en-US" altLang="en-US" sz="2800" i="1" dirty="0" smtClean="0"/>
          </a:p>
        </p:txBody>
      </p:sp>
      <p:sp>
        <p:nvSpPr>
          <p:cNvPr id="39940"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BA44F296-EC4F-4E1B-B697-3BA22DD37ED5}" type="slidenum">
              <a:rPr lang="en-US" altLang="en-US" sz="1400" smtClean="0"/>
              <a:pPr eaLnBrk="1" hangingPunct="1">
                <a:spcBef>
                  <a:spcPct val="0"/>
                </a:spcBef>
                <a:buClrTx/>
                <a:buSzTx/>
                <a:buFontTx/>
                <a:buNone/>
              </a:pPr>
              <a:t>35</a:t>
            </a:fld>
            <a:endParaRPr lang="en-US" altLang="en-US" sz="1400" dirty="0" smtClean="0"/>
          </a:p>
        </p:txBody>
      </p:sp>
    </p:spTree>
    <p:extLst>
      <p:ext uri="{BB962C8B-B14F-4D97-AF65-F5344CB8AC3E}">
        <p14:creationId xmlns:p14="http://schemas.microsoft.com/office/powerpoint/2010/main" xmlns="" val="3367579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9939">
                                            <p:txEl>
                                              <p:pRg st="5" end="5"/>
                                            </p:txEl>
                                          </p:spTgt>
                                        </p:tgtEl>
                                        <p:attrNameLst>
                                          <p:attrName>style.visibility</p:attrName>
                                        </p:attrNameLst>
                                      </p:cBhvr>
                                      <p:to>
                                        <p:strVal val="visible"/>
                                      </p:to>
                                    </p:set>
                                    <p:animEffect transition="in" filter="dissolve">
                                      <p:cBhvr>
                                        <p:cTn id="7" dur="500"/>
                                        <p:tgtEl>
                                          <p:spTgt spid="399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56"/>
          <p:cNvSpPr txBox="1">
            <a:spLocks noChangeArrowheads="1"/>
          </p:cNvSpPr>
          <p:nvPr/>
        </p:nvSpPr>
        <p:spPr bwMode="auto">
          <a:xfrm>
            <a:off x="838200" y="1752600"/>
            <a:ext cx="8077200" cy="4108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0000"/>
              <a:buFont typeface="Wingdings" pitchFamily="2" charset="2"/>
              <a:buChar char="¡"/>
              <a:tabLst>
                <a:tab pos="2514600" algn="l"/>
                <a:tab pos="2743200" algn="l"/>
              </a:tabLst>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tabLst>
                <a:tab pos="2514600" algn="l"/>
                <a:tab pos="2743200" algn="l"/>
              </a:tabLst>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tabLst>
                <a:tab pos="2514600" algn="l"/>
                <a:tab pos="2743200" algn="l"/>
              </a:tabLst>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tabLst>
                <a:tab pos="2514600" algn="l"/>
                <a:tab pos="2743200" algn="l"/>
              </a:tabLst>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9pPr>
          </a:lstStyle>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LC Control No.	:	</a:t>
            </a:r>
            <a:r>
              <a:rPr lang="en-US" altLang="en-US" sz="2400" dirty="0">
                <a:latin typeface="Times New Roman" pitchFamily="18" charset="0"/>
                <a:ea typeface="MS PGothic" pitchFamily="34" charset="-128"/>
                <a:cs typeface="Times New Roman" pitchFamily="18" charset="0"/>
              </a:rPr>
              <a:t>47023612 </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LCCN Permalink	:	</a:t>
            </a:r>
            <a:r>
              <a:rPr lang="en-US" altLang="en-US" sz="2400" dirty="0">
                <a:latin typeface="Times New Roman" pitchFamily="18" charset="0"/>
                <a:ea typeface="MS PGothic" pitchFamily="34" charset="-128"/>
                <a:cs typeface="Times New Roman" pitchFamily="18" charset="0"/>
                <a:hlinkClick r:id="rId3"/>
              </a:rPr>
              <a:t>http://lccn.loc.gov/47023612</a:t>
            </a:r>
            <a:endParaRPr lang="en-US" altLang="en-US" sz="2400" dirty="0">
              <a:latin typeface="Times New Roman" pitchFamily="18" charset="0"/>
              <a:ea typeface="MS PGothic" pitchFamily="34" charset="-128"/>
              <a:cs typeface="Times New Roman" pitchFamily="18" charset="0"/>
            </a:endParaRP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Type of Material	:	</a:t>
            </a:r>
            <a:r>
              <a:rPr lang="en-US" altLang="en-US" sz="2400" dirty="0">
                <a:latin typeface="Times New Roman" pitchFamily="18" charset="0"/>
                <a:ea typeface="MS PGothic" pitchFamily="34" charset="-128"/>
                <a:cs typeface="Times New Roman" pitchFamily="18" charset="0"/>
              </a:rPr>
              <a:t>Book (Print, Microform, Electronic, etc.)</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Personal Name	:	</a:t>
            </a:r>
            <a:r>
              <a:rPr lang="en-US" altLang="en-US" sz="2400" dirty="0">
                <a:latin typeface="Times New Roman" pitchFamily="18" charset="0"/>
                <a:ea typeface="MS PGothic" pitchFamily="34" charset="-128"/>
                <a:cs typeface="Times New Roman" pitchFamily="18" charset="0"/>
                <a:hlinkClick r:id="rId4"/>
              </a:rPr>
              <a:t>Shakespeare, William, 1564-1616. </a:t>
            </a:r>
            <a:endParaRPr lang="en-US" altLang="en-US" sz="2400" dirty="0">
              <a:latin typeface="Times New Roman" pitchFamily="18" charset="0"/>
              <a:ea typeface="MS PGothic" pitchFamily="34" charset="-128"/>
              <a:cs typeface="Times New Roman" pitchFamily="18" charset="0"/>
            </a:endParaRP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Main Title	:	</a:t>
            </a:r>
            <a:r>
              <a:rPr lang="sv-SE" altLang="en-US" sz="2400" dirty="0">
                <a:latin typeface="Times New Roman" pitchFamily="18" charset="0"/>
                <a:ea typeface="MS PGothic" pitchFamily="34" charset="-128"/>
                <a:cs typeface="Times New Roman" pitchFamily="18" charset="0"/>
              </a:rPr>
              <a:t>... Hamlet, traduit par André Gide.</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Published/Created	:	</a:t>
            </a:r>
            <a:r>
              <a:rPr lang="en-US" altLang="en-US" sz="2400" dirty="0">
                <a:latin typeface="Times New Roman" pitchFamily="18" charset="0"/>
                <a:ea typeface="MS PGothic" pitchFamily="34" charset="-128"/>
                <a:cs typeface="Times New Roman" pitchFamily="18" charset="0"/>
              </a:rPr>
              <a:t>[Paris] Gallimard [1946]</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Description	:	</a:t>
            </a:r>
            <a:r>
              <a:rPr lang="en-US" altLang="en-US" sz="2400" dirty="0">
                <a:latin typeface="Times New Roman" pitchFamily="18" charset="0"/>
                <a:ea typeface="MS PGothic" pitchFamily="34" charset="-128"/>
                <a:cs typeface="Times New Roman" pitchFamily="18" charset="0"/>
              </a:rPr>
              <a:t>2 p. l., 7-237, [2] p. 17 cm.</a:t>
            </a:r>
          </a:p>
          <a:p>
            <a:pPr eaLnBrk="1" hangingPunct="1">
              <a:spcBef>
                <a:spcPct val="0"/>
              </a:spcBef>
              <a:buClrTx/>
              <a:buSzTx/>
              <a:buFontTx/>
              <a:buNone/>
            </a:pPr>
            <a:endParaRPr lang="en-US" altLang="en-US" sz="2400" dirty="0">
              <a:latin typeface="Times New Roman" pitchFamily="18" charset="0"/>
              <a:ea typeface="MS PGothic" pitchFamily="34" charset="-128"/>
              <a:cs typeface="Times New Roman" pitchFamily="18" charset="0"/>
            </a:endParaRP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CALL NUMBER	:	</a:t>
            </a:r>
            <a:r>
              <a:rPr lang="en-US" altLang="en-US" sz="2400" dirty="0">
                <a:latin typeface="Times New Roman" pitchFamily="18" charset="0"/>
                <a:ea typeface="MS PGothic" pitchFamily="34" charset="-128"/>
                <a:cs typeface="Times New Roman" pitchFamily="18" charset="0"/>
                <a:hlinkClick r:id="rId5"/>
              </a:rPr>
              <a:t>PR2779.H3 G5</a:t>
            </a:r>
            <a:r>
              <a:rPr lang="en-US" altLang="en-US" sz="2400" dirty="0">
                <a:latin typeface="Times New Roman" pitchFamily="18" charset="0"/>
                <a:ea typeface="MS PGothic" pitchFamily="34" charset="-128"/>
                <a:cs typeface="Times New Roman" pitchFamily="18" charset="0"/>
              </a:rPr>
              <a:t>Copy 1</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 Request in	:	</a:t>
            </a:r>
            <a:r>
              <a:rPr lang="en-US" altLang="en-US" sz="2400" dirty="0">
                <a:latin typeface="Times New Roman" pitchFamily="18" charset="0"/>
                <a:ea typeface="MS PGothic" pitchFamily="34" charset="-128"/>
                <a:cs typeface="Times New Roman" pitchFamily="18" charset="0"/>
              </a:rPr>
              <a:t>Jefferson or Adams Bldg General or </a:t>
            </a:r>
          </a:p>
          <a:p>
            <a:pPr eaLnBrk="1" hangingPunct="1">
              <a:spcBef>
                <a:spcPct val="0"/>
              </a:spcBef>
              <a:buClrTx/>
              <a:buSzTx/>
              <a:buFontTx/>
              <a:buNone/>
            </a:pPr>
            <a:r>
              <a:rPr lang="en-US" altLang="en-US" sz="2400" dirty="0">
                <a:latin typeface="Times New Roman" pitchFamily="18" charset="0"/>
                <a:ea typeface="MS PGothic" pitchFamily="34" charset="-128"/>
                <a:cs typeface="Times New Roman" pitchFamily="18" charset="0"/>
              </a:rPr>
              <a:t>		Area Studies Reading Rms</a:t>
            </a:r>
          </a:p>
        </p:txBody>
      </p:sp>
      <p:sp>
        <p:nvSpPr>
          <p:cNvPr id="40964"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3FB8F332-76C1-42FA-B1D2-4F20C030B9EF}" type="slidenum">
              <a:rPr lang="en-US" altLang="en-US" sz="1400" smtClean="0"/>
              <a:pPr eaLnBrk="1" hangingPunct="1">
                <a:spcBef>
                  <a:spcPct val="0"/>
                </a:spcBef>
                <a:buClrTx/>
                <a:buSzTx/>
                <a:buFontTx/>
                <a:buNone/>
              </a:pPr>
              <a:t>36</a:t>
            </a:fld>
            <a:endParaRPr lang="en-US" altLang="en-US" sz="1400" dirty="0" smtClean="0"/>
          </a:p>
        </p:txBody>
      </p:sp>
      <p:grpSp>
        <p:nvGrpSpPr>
          <p:cNvPr id="2" name="Group 12"/>
          <p:cNvGrpSpPr>
            <a:grpSpLocks/>
          </p:cNvGrpSpPr>
          <p:nvPr/>
        </p:nvGrpSpPr>
        <p:grpSpPr bwMode="auto">
          <a:xfrm>
            <a:off x="1219200" y="304800"/>
            <a:ext cx="7543800" cy="904875"/>
            <a:chOff x="1050" y="432"/>
            <a:chExt cx="3630" cy="330"/>
          </a:xfrm>
        </p:grpSpPr>
        <p:pic>
          <p:nvPicPr>
            <p:cNvPr id="6" name="Picture 13" descr="banner-rose-left"/>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050" y="432"/>
              <a:ext cx="342" cy="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14" descr="banner-rose-right"/>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4320" y="432"/>
              <a:ext cx="360" cy="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15" descr="banner-center"/>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1392" y="432"/>
              <a:ext cx="2928" cy="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6553664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685800" y="1981200"/>
            <a:ext cx="8153400" cy="4108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0000"/>
              <a:buFont typeface="Wingdings" pitchFamily="2" charset="2"/>
              <a:buChar char="¡"/>
              <a:tabLst>
                <a:tab pos="2514600" algn="l"/>
                <a:tab pos="2743200" algn="l"/>
              </a:tabLst>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tabLst>
                <a:tab pos="2514600" algn="l"/>
                <a:tab pos="2743200" algn="l"/>
              </a:tabLst>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tabLst>
                <a:tab pos="2514600" algn="l"/>
                <a:tab pos="2743200" algn="l"/>
              </a:tabLst>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tabLst>
                <a:tab pos="2514600" algn="l"/>
                <a:tab pos="2743200" algn="l"/>
              </a:tabLst>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9pPr>
          </a:lstStyle>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LC Control No.	:	</a:t>
            </a:r>
            <a:r>
              <a:rPr lang="en-US" altLang="en-US" sz="2400" dirty="0">
                <a:latin typeface="Times New Roman" pitchFamily="18" charset="0"/>
                <a:ea typeface="MS PGothic" pitchFamily="34" charset="-128"/>
                <a:cs typeface="Times New Roman" pitchFamily="18" charset="0"/>
              </a:rPr>
              <a:t>47023612 </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LCCN Permalink	:	</a:t>
            </a:r>
            <a:r>
              <a:rPr lang="en-US" altLang="en-US" sz="2400" dirty="0">
                <a:latin typeface="Times New Roman" pitchFamily="18" charset="0"/>
                <a:ea typeface="MS PGothic" pitchFamily="34" charset="-128"/>
                <a:cs typeface="Times New Roman" pitchFamily="18" charset="0"/>
                <a:hlinkClick r:id="rId3"/>
              </a:rPr>
              <a:t>http://lccn.loc.gov/47023612</a:t>
            </a:r>
            <a:endParaRPr lang="en-US" altLang="en-US" sz="2400" dirty="0">
              <a:latin typeface="Times New Roman" pitchFamily="18" charset="0"/>
              <a:ea typeface="MS PGothic" pitchFamily="34" charset="-128"/>
              <a:cs typeface="Times New Roman" pitchFamily="18" charset="0"/>
            </a:endParaRP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Type of Material	:	</a:t>
            </a:r>
            <a:r>
              <a:rPr lang="en-US" altLang="en-US" sz="2400" dirty="0">
                <a:latin typeface="Times New Roman" pitchFamily="18" charset="0"/>
                <a:ea typeface="MS PGothic" pitchFamily="34" charset="-128"/>
                <a:cs typeface="Times New Roman" pitchFamily="18" charset="0"/>
              </a:rPr>
              <a:t>Book (Print, Microform, Electronic, etc.)</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Personal Name	:	</a:t>
            </a:r>
            <a:r>
              <a:rPr lang="en-US" altLang="en-US" sz="2400" dirty="0">
                <a:latin typeface="Times New Roman" pitchFamily="18" charset="0"/>
                <a:ea typeface="MS PGothic" pitchFamily="34" charset="-128"/>
                <a:cs typeface="Times New Roman" pitchFamily="18" charset="0"/>
                <a:hlinkClick r:id="rId4"/>
              </a:rPr>
              <a:t>Shakespeare, William, 1564-1616. </a:t>
            </a:r>
            <a:endParaRPr lang="en-US" altLang="en-US" sz="2400" dirty="0">
              <a:latin typeface="Times New Roman" pitchFamily="18" charset="0"/>
              <a:ea typeface="MS PGothic" pitchFamily="34" charset="-128"/>
              <a:cs typeface="Times New Roman" pitchFamily="18" charset="0"/>
            </a:endParaRP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Main Title	:	</a:t>
            </a:r>
            <a:r>
              <a:rPr lang="sv-SE" altLang="en-US" sz="2400" dirty="0">
                <a:latin typeface="Times New Roman" pitchFamily="18" charset="0"/>
                <a:ea typeface="MS PGothic" pitchFamily="34" charset="-128"/>
                <a:cs typeface="Times New Roman" pitchFamily="18" charset="0"/>
              </a:rPr>
              <a:t>... Hamlet, traduit par André Gide.</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Published/Created	:	</a:t>
            </a:r>
            <a:r>
              <a:rPr lang="en-US" altLang="en-US" sz="2400" dirty="0">
                <a:latin typeface="Times New Roman" pitchFamily="18" charset="0"/>
                <a:ea typeface="MS PGothic" pitchFamily="34" charset="-128"/>
                <a:cs typeface="Times New Roman" pitchFamily="18" charset="0"/>
              </a:rPr>
              <a:t>[Paris] Gallimard [1946]</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Description	:	</a:t>
            </a:r>
            <a:r>
              <a:rPr lang="en-US" altLang="en-US" sz="2400" dirty="0">
                <a:latin typeface="Times New Roman" pitchFamily="18" charset="0"/>
                <a:ea typeface="MS PGothic" pitchFamily="34" charset="-128"/>
                <a:cs typeface="Times New Roman" pitchFamily="18" charset="0"/>
              </a:rPr>
              <a:t>2 p. l., 7-237, [2] p. 17 cm.</a:t>
            </a:r>
          </a:p>
          <a:p>
            <a:pPr eaLnBrk="1" hangingPunct="1">
              <a:spcBef>
                <a:spcPct val="0"/>
              </a:spcBef>
              <a:buClrTx/>
              <a:buSzTx/>
              <a:buFontTx/>
              <a:buNone/>
            </a:pPr>
            <a:endParaRPr lang="en-US" altLang="en-US" sz="2400" dirty="0">
              <a:latin typeface="Times New Roman" pitchFamily="18" charset="0"/>
              <a:ea typeface="MS PGothic" pitchFamily="34" charset="-128"/>
              <a:cs typeface="Times New Roman" pitchFamily="18" charset="0"/>
            </a:endParaRP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CALL NUMBER	:	</a:t>
            </a:r>
            <a:r>
              <a:rPr lang="en-US" altLang="en-US" sz="2400" dirty="0">
                <a:latin typeface="Times New Roman" pitchFamily="18" charset="0"/>
                <a:ea typeface="MS PGothic" pitchFamily="34" charset="-128"/>
                <a:cs typeface="Times New Roman" pitchFamily="18" charset="0"/>
                <a:hlinkClick r:id="rId5"/>
              </a:rPr>
              <a:t>PR2779.H3 G5</a:t>
            </a:r>
            <a:r>
              <a:rPr lang="en-US" altLang="en-US" sz="2400" dirty="0">
                <a:latin typeface="Times New Roman" pitchFamily="18" charset="0"/>
                <a:ea typeface="MS PGothic" pitchFamily="34" charset="-128"/>
                <a:cs typeface="Times New Roman" pitchFamily="18" charset="0"/>
              </a:rPr>
              <a:t>Copy 1</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 Request in	:	</a:t>
            </a:r>
            <a:r>
              <a:rPr lang="en-US" altLang="en-US" sz="2400" dirty="0">
                <a:latin typeface="Times New Roman" pitchFamily="18" charset="0"/>
                <a:ea typeface="MS PGothic" pitchFamily="34" charset="-128"/>
                <a:cs typeface="Times New Roman" pitchFamily="18" charset="0"/>
              </a:rPr>
              <a:t>Jefferson or Adams Bldg General or </a:t>
            </a:r>
          </a:p>
          <a:p>
            <a:pPr eaLnBrk="1" hangingPunct="1">
              <a:spcBef>
                <a:spcPct val="0"/>
              </a:spcBef>
              <a:buClrTx/>
              <a:buSzTx/>
              <a:buFontTx/>
              <a:buNone/>
            </a:pPr>
            <a:r>
              <a:rPr lang="en-US" altLang="en-US" sz="2400" dirty="0">
                <a:latin typeface="Times New Roman" pitchFamily="18" charset="0"/>
                <a:ea typeface="MS PGothic" pitchFamily="34" charset="-128"/>
                <a:cs typeface="Times New Roman" pitchFamily="18" charset="0"/>
              </a:rPr>
              <a:t>		Area Studies Reading Rms</a:t>
            </a:r>
          </a:p>
        </p:txBody>
      </p:sp>
      <p:sp>
        <p:nvSpPr>
          <p:cNvPr id="41987" name="Text Box 4"/>
          <p:cNvSpPr txBox="1">
            <a:spLocks noChangeArrowheads="1"/>
          </p:cNvSpPr>
          <p:nvPr/>
        </p:nvSpPr>
        <p:spPr bwMode="auto">
          <a:xfrm>
            <a:off x="457200" y="1295400"/>
            <a:ext cx="8305800" cy="557213"/>
          </a:xfrm>
          <a:prstGeom prst="rect">
            <a:avLst/>
          </a:prstGeom>
          <a:solidFill>
            <a:srgbClr val="FFFFFF"/>
          </a:solidFill>
          <a:ln w="38100">
            <a:solidFill>
              <a:srgbClr val="000000"/>
            </a:solidFill>
            <a:miter lim="800000"/>
            <a:headEnd type="none" w="sm" len="sm"/>
            <a:tailEnd type="none" w="sm" len="sm"/>
          </a:ln>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spcBef>
                <a:spcPct val="0"/>
              </a:spcBef>
              <a:buClrTx/>
              <a:buSzTx/>
              <a:buFontTx/>
              <a:buNone/>
            </a:pPr>
            <a:r>
              <a:rPr lang="en-US" altLang="en-US" sz="2800" dirty="0">
                <a:solidFill>
                  <a:srgbClr val="000000"/>
                </a:solidFill>
                <a:latin typeface="Times New Roman" pitchFamily="18" charset="0"/>
                <a:ea typeface="MS PGothic" pitchFamily="34" charset="-128"/>
                <a:cs typeface="Times New Roman" pitchFamily="18" charset="0"/>
              </a:rPr>
              <a:t>Shakespeare, William, 1564-1616.  Hamlet.  French.</a:t>
            </a:r>
          </a:p>
        </p:txBody>
      </p:sp>
      <p:sp>
        <p:nvSpPr>
          <p:cNvPr id="41988" name="Rectangle 6"/>
          <p:cNvSpPr>
            <a:spLocks noChangeArrowheads="1"/>
          </p:cNvSpPr>
          <p:nvPr/>
        </p:nvSpPr>
        <p:spPr bwMode="auto">
          <a:xfrm>
            <a:off x="5562600" y="1371600"/>
            <a:ext cx="1295400" cy="381000"/>
          </a:xfrm>
          <a:prstGeom prst="rect">
            <a:avLst/>
          </a:prstGeom>
          <a:noFill/>
          <a:ln w="38100">
            <a:solidFill>
              <a:schemeClr val="tx2"/>
            </a:solidFill>
            <a:miter lim="800000"/>
            <a:headEnd type="none" w="sm" len="sm"/>
            <a:tailEnd type="none" w="sm" len="sm"/>
          </a:ln>
          <a:extLst>
            <a:ext uri="{909E8E84-426E-40DD-AFC4-6F175D3DCCD1}">
              <a14:hiddenFill xmlns="" xmlns:a14="http://schemas.microsoft.com/office/drawing/2010/main">
                <a:solidFill>
                  <a:srgbClr val="FFFFFF"/>
                </a:solidFill>
              </a14:hiddenFill>
            </a:ext>
          </a:extLst>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Arial" pitchFamily="34" charset="0"/>
              <a:ea typeface="MS PGothic" pitchFamily="34" charset="-128"/>
            </a:endParaRPr>
          </a:p>
        </p:txBody>
      </p:sp>
      <p:sp>
        <p:nvSpPr>
          <p:cNvPr id="41989" name="Line 7"/>
          <p:cNvSpPr>
            <a:spLocks noChangeShapeType="1"/>
          </p:cNvSpPr>
          <p:nvPr/>
        </p:nvSpPr>
        <p:spPr bwMode="auto">
          <a:xfrm flipH="1" flipV="1">
            <a:off x="5943600" y="1752600"/>
            <a:ext cx="1143000" cy="381000"/>
          </a:xfrm>
          <a:prstGeom prst="line">
            <a:avLst/>
          </a:prstGeom>
          <a:noFill/>
          <a:ln w="38100">
            <a:solidFill>
              <a:schemeClr val="tx2"/>
            </a:solidFill>
            <a:round/>
            <a:headEnd type="none" w="sm" len="sm"/>
            <a:tailEnd type="arrow" w="lg" len="lg"/>
          </a:ln>
          <a:extLst>
            <a:ext uri="{909E8E84-426E-40DD-AFC4-6F175D3DCCD1}">
              <a14:hiddenFill xmlns="" xmlns:a14="http://schemas.microsoft.com/office/drawing/2010/main">
                <a:noFill/>
              </a14:hiddenFill>
            </a:ext>
          </a:extLst>
        </p:spPr>
        <p:txBody>
          <a:bodyPr/>
          <a:lstStyle/>
          <a:p>
            <a:endParaRPr lang="en-US" dirty="0"/>
          </a:p>
        </p:txBody>
      </p:sp>
      <p:sp>
        <p:nvSpPr>
          <p:cNvPr id="41990" name="Text Box 5"/>
          <p:cNvSpPr txBox="1">
            <a:spLocks noChangeArrowheads="1"/>
          </p:cNvSpPr>
          <p:nvPr/>
        </p:nvSpPr>
        <p:spPr bwMode="auto">
          <a:xfrm>
            <a:off x="7010400" y="1981200"/>
            <a:ext cx="1447800" cy="574675"/>
          </a:xfrm>
          <a:prstGeom prst="rect">
            <a:avLst/>
          </a:prstGeom>
          <a:noFill/>
          <a:ln w="25400">
            <a:solidFill>
              <a:schemeClr val="tx2"/>
            </a:solidFill>
            <a:miter lim="800000"/>
            <a:headEnd type="none" w="sm" len="sm"/>
            <a:tailEnd type="none" w="sm" len="sm"/>
          </a:ln>
          <a:extLst>
            <a:ext uri="{909E8E84-426E-40DD-AFC4-6F175D3DCCD1}">
              <a14:hiddenFill xmlns="" xmlns:a14="http://schemas.microsoft.com/office/drawing/2010/main">
                <a:solidFill>
                  <a:srgbClr val="FFFFFF"/>
                </a:solidFill>
              </a14:hiddenFill>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spcBef>
                <a:spcPct val="0"/>
              </a:spcBef>
              <a:buClrTx/>
              <a:buSzTx/>
              <a:buFontTx/>
              <a:buNone/>
            </a:pPr>
            <a:r>
              <a:rPr lang="en-US" altLang="en-US" sz="3000" dirty="0" smtClean="0">
                <a:solidFill>
                  <a:srgbClr val="00B0F0"/>
                </a:solidFill>
                <a:latin typeface="Arial" pitchFamily="34" charset="0"/>
                <a:ea typeface="MS PGothic" pitchFamily="34" charset="-128"/>
              </a:rPr>
              <a:t>“</a:t>
            </a:r>
            <a:r>
              <a:rPr lang="en-US" altLang="en-US" sz="3000" b="1" dirty="0" err="1" smtClean="0">
                <a:solidFill>
                  <a:srgbClr val="00B0F0"/>
                </a:solidFill>
                <a:latin typeface="Arial" pitchFamily="34" charset="0"/>
                <a:ea typeface="MS PGothic" pitchFamily="34" charset="-128"/>
              </a:rPr>
              <a:t>Obra</a:t>
            </a:r>
            <a:r>
              <a:rPr lang="en-US" altLang="en-US" sz="3000" dirty="0" smtClean="0">
                <a:solidFill>
                  <a:srgbClr val="00B0F0"/>
                </a:solidFill>
                <a:latin typeface="Arial" pitchFamily="34" charset="0"/>
                <a:ea typeface="MS PGothic" pitchFamily="34" charset="-128"/>
              </a:rPr>
              <a:t>”</a:t>
            </a:r>
            <a:endParaRPr lang="en-US" altLang="en-US" sz="3000" dirty="0">
              <a:solidFill>
                <a:srgbClr val="00B0F0"/>
              </a:solidFill>
              <a:latin typeface="Arial" pitchFamily="34" charset="0"/>
              <a:ea typeface="MS PGothic" pitchFamily="34" charset="-128"/>
            </a:endParaRPr>
          </a:p>
        </p:txBody>
      </p:sp>
      <p:grpSp>
        <p:nvGrpSpPr>
          <p:cNvPr id="2" name="Group 12"/>
          <p:cNvGrpSpPr>
            <a:grpSpLocks/>
          </p:cNvGrpSpPr>
          <p:nvPr/>
        </p:nvGrpSpPr>
        <p:grpSpPr bwMode="auto">
          <a:xfrm>
            <a:off x="838200" y="304800"/>
            <a:ext cx="7543800" cy="904875"/>
            <a:chOff x="1050" y="432"/>
            <a:chExt cx="3630" cy="330"/>
          </a:xfrm>
        </p:grpSpPr>
        <p:pic>
          <p:nvPicPr>
            <p:cNvPr id="41996" name="Picture 13" descr="banner-rose-left"/>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050" y="432"/>
              <a:ext cx="342" cy="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997" name="Picture 14" descr="banner-rose-right"/>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4320" y="432"/>
              <a:ext cx="360" cy="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998" name="Picture 15" descr="banner-center"/>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1392" y="432"/>
              <a:ext cx="2928" cy="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41992" name="Rectangle 12"/>
          <p:cNvSpPr>
            <a:spLocks noChangeArrowheads="1"/>
          </p:cNvSpPr>
          <p:nvPr/>
        </p:nvSpPr>
        <p:spPr bwMode="auto">
          <a:xfrm>
            <a:off x="533400" y="1371600"/>
            <a:ext cx="3276600" cy="457200"/>
          </a:xfrm>
          <a:prstGeom prst="rect">
            <a:avLst/>
          </a:prstGeom>
          <a:noFill/>
          <a:ln w="38100">
            <a:solidFill>
              <a:schemeClr val="tx2"/>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b="1" dirty="0">
              <a:latin typeface="Verdana" pitchFamily="34" charset="0"/>
              <a:ea typeface="MS PGothic" pitchFamily="34" charset="-128"/>
            </a:endParaRPr>
          </a:p>
        </p:txBody>
      </p:sp>
      <p:sp>
        <p:nvSpPr>
          <p:cNvPr id="41993" name="Text Box 13"/>
          <p:cNvSpPr txBox="1">
            <a:spLocks noChangeArrowheads="1"/>
          </p:cNvSpPr>
          <p:nvPr/>
        </p:nvSpPr>
        <p:spPr bwMode="auto">
          <a:xfrm>
            <a:off x="304800" y="457200"/>
            <a:ext cx="1957587" cy="553998"/>
          </a:xfrm>
          <a:prstGeom prst="rect">
            <a:avLst/>
          </a:prstGeom>
          <a:solidFill>
            <a:schemeClr val="bg1"/>
          </a:solidFill>
          <a:ln w="25400">
            <a:solidFill>
              <a:schemeClr val="tx2"/>
            </a:solidFill>
            <a:miter lim="800000"/>
            <a:headEnd/>
            <a:tailEnd/>
          </a:ln>
        </p:spPr>
        <p:txBody>
          <a:bodyPr wrap="non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r>
              <a:rPr lang="en-US" altLang="en-US" sz="3000" dirty="0">
                <a:solidFill>
                  <a:srgbClr val="00B0F0"/>
                </a:solidFill>
                <a:latin typeface="Arial" pitchFamily="34" charset="0"/>
                <a:ea typeface="MS PGothic" pitchFamily="34" charset="-128"/>
              </a:rPr>
              <a:t>“</a:t>
            </a:r>
            <a:r>
              <a:rPr lang="en-US" altLang="en-US" sz="3000" b="1" dirty="0" smtClean="0">
                <a:solidFill>
                  <a:srgbClr val="00B0F0"/>
                </a:solidFill>
                <a:latin typeface="Arial" pitchFamily="34" charset="0"/>
                <a:ea typeface="MS PGothic" pitchFamily="34" charset="-128"/>
              </a:rPr>
              <a:t>Persona</a:t>
            </a:r>
            <a:r>
              <a:rPr lang="en-US" altLang="en-US" sz="3000" dirty="0" smtClean="0">
                <a:solidFill>
                  <a:srgbClr val="00B0F0"/>
                </a:solidFill>
                <a:latin typeface="Arial" pitchFamily="34" charset="0"/>
                <a:ea typeface="MS PGothic" pitchFamily="34" charset="-128"/>
              </a:rPr>
              <a:t>”</a:t>
            </a:r>
            <a:endParaRPr lang="en-US" altLang="en-US" sz="3000" dirty="0">
              <a:solidFill>
                <a:srgbClr val="00B0F0"/>
              </a:solidFill>
              <a:latin typeface="Arial" pitchFamily="34" charset="0"/>
              <a:ea typeface="MS PGothic" pitchFamily="34" charset="-128"/>
            </a:endParaRPr>
          </a:p>
        </p:txBody>
      </p:sp>
      <p:sp>
        <p:nvSpPr>
          <p:cNvPr id="41994" name="Line 14"/>
          <p:cNvSpPr>
            <a:spLocks noChangeShapeType="1"/>
          </p:cNvSpPr>
          <p:nvPr/>
        </p:nvSpPr>
        <p:spPr bwMode="auto">
          <a:xfrm>
            <a:off x="990600" y="990600"/>
            <a:ext cx="381000" cy="381000"/>
          </a:xfrm>
          <a:prstGeom prst="line">
            <a:avLst/>
          </a:prstGeom>
          <a:noFill/>
          <a:ln w="38100">
            <a:solidFill>
              <a:schemeClr val="tx2"/>
            </a:solidFill>
            <a:round/>
            <a:headEnd/>
            <a:tailEnd type="arrow" w="lg" len="med"/>
          </a:ln>
          <a:extLst>
            <a:ext uri="{909E8E84-426E-40DD-AFC4-6F175D3DCCD1}">
              <a14:hiddenFill xmlns="" xmlns:a14="http://schemas.microsoft.com/office/drawing/2010/main">
                <a:noFill/>
              </a14:hiddenFill>
            </a:ext>
          </a:extLst>
        </p:spPr>
        <p:txBody>
          <a:bodyPr/>
          <a:lstStyle/>
          <a:p>
            <a:endParaRPr lang="en-US" dirty="0"/>
          </a:p>
        </p:txBody>
      </p:sp>
      <p:sp>
        <p:nvSpPr>
          <p:cNvPr id="41995"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F1078214-4C1E-4CA1-9E72-58EDB959E62A}" type="slidenum">
              <a:rPr lang="en-US" altLang="en-US" sz="1400" smtClean="0"/>
              <a:pPr eaLnBrk="1" hangingPunct="1">
                <a:spcBef>
                  <a:spcPct val="0"/>
                </a:spcBef>
                <a:buClrTx/>
                <a:buSzTx/>
                <a:buFontTx/>
                <a:buNone/>
              </a:pPr>
              <a:t>37</a:t>
            </a:fld>
            <a:endParaRPr lang="en-US" altLang="en-US" sz="1400" dirty="0" smtClean="0"/>
          </a:p>
        </p:txBody>
      </p:sp>
    </p:spTree>
    <p:extLst>
      <p:ext uri="{BB962C8B-B14F-4D97-AF65-F5344CB8AC3E}">
        <p14:creationId xmlns="" xmlns:p14="http://schemas.microsoft.com/office/powerpoint/2010/main" val="8372164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3"/>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8DBDCFAE-A69D-41E1-AB8F-EAEE363FF678}" type="slidenum">
              <a:rPr lang="en-US" altLang="en-US" sz="1200">
                <a:latin typeface="Verdana" pitchFamily="34" charset="0"/>
                <a:ea typeface="MS PGothic" pitchFamily="34" charset="-128"/>
              </a:rPr>
              <a:pPr algn="r" eaLnBrk="1" hangingPunct="1">
                <a:spcBef>
                  <a:spcPct val="0"/>
                </a:spcBef>
                <a:buClrTx/>
                <a:buSzTx/>
                <a:buFontTx/>
                <a:buNone/>
              </a:pPr>
              <a:t>38</a:t>
            </a:fld>
            <a:endParaRPr lang="en-US" altLang="en-US" sz="1200" dirty="0">
              <a:latin typeface="Verdana" pitchFamily="34" charset="0"/>
              <a:ea typeface="MS PGothic" pitchFamily="34" charset="-128"/>
            </a:endParaRPr>
          </a:p>
        </p:txBody>
      </p:sp>
      <p:sp>
        <p:nvSpPr>
          <p:cNvPr id="43011" name="Text Box 2"/>
          <p:cNvSpPr txBox="1">
            <a:spLocks noChangeArrowheads="1"/>
          </p:cNvSpPr>
          <p:nvPr/>
        </p:nvSpPr>
        <p:spPr bwMode="auto">
          <a:xfrm>
            <a:off x="609600" y="2209800"/>
            <a:ext cx="8305800" cy="4108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0000"/>
              <a:buFont typeface="Wingdings" pitchFamily="2" charset="2"/>
              <a:buChar char="¡"/>
              <a:tabLst>
                <a:tab pos="2514600" algn="l"/>
                <a:tab pos="2743200" algn="l"/>
              </a:tabLst>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tabLst>
                <a:tab pos="2514600" algn="l"/>
                <a:tab pos="2743200" algn="l"/>
              </a:tabLst>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tabLst>
                <a:tab pos="2514600" algn="l"/>
                <a:tab pos="2743200" algn="l"/>
              </a:tabLst>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tabLst>
                <a:tab pos="2514600" algn="l"/>
                <a:tab pos="2743200" algn="l"/>
              </a:tabLst>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9pPr>
          </a:lstStyle>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LC Control No.	:	</a:t>
            </a:r>
            <a:r>
              <a:rPr lang="en-US" altLang="en-US" sz="2400" dirty="0">
                <a:latin typeface="Times New Roman" pitchFamily="18" charset="0"/>
                <a:ea typeface="MS PGothic" pitchFamily="34" charset="-128"/>
                <a:cs typeface="Times New Roman" pitchFamily="18" charset="0"/>
              </a:rPr>
              <a:t>47023612 </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LCCN Permalink	:	</a:t>
            </a:r>
            <a:r>
              <a:rPr lang="en-US" altLang="en-US" sz="2400" dirty="0">
                <a:latin typeface="Times New Roman" pitchFamily="18" charset="0"/>
                <a:ea typeface="MS PGothic" pitchFamily="34" charset="-128"/>
                <a:cs typeface="Times New Roman" pitchFamily="18" charset="0"/>
                <a:hlinkClick r:id="rId3"/>
              </a:rPr>
              <a:t>http://lccn.loc.gov/47023612</a:t>
            </a:r>
            <a:endParaRPr lang="en-US" altLang="en-US" sz="2400" dirty="0">
              <a:latin typeface="Times New Roman" pitchFamily="18" charset="0"/>
              <a:ea typeface="MS PGothic" pitchFamily="34" charset="-128"/>
              <a:cs typeface="Times New Roman" pitchFamily="18" charset="0"/>
            </a:endParaRP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Type of Material	:	</a:t>
            </a:r>
            <a:r>
              <a:rPr lang="en-US" altLang="en-US" sz="2400" dirty="0">
                <a:latin typeface="Times New Roman" pitchFamily="18" charset="0"/>
                <a:ea typeface="MS PGothic" pitchFamily="34" charset="-128"/>
                <a:cs typeface="Times New Roman" pitchFamily="18" charset="0"/>
              </a:rPr>
              <a:t>Book (Print, Microform, Electronic, etc.)</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Personal Name	:	</a:t>
            </a:r>
            <a:r>
              <a:rPr lang="en-US" altLang="en-US" sz="2400" dirty="0">
                <a:latin typeface="Times New Roman" pitchFamily="18" charset="0"/>
                <a:ea typeface="MS PGothic" pitchFamily="34" charset="-128"/>
                <a:cs typeface="Times New Roman" pitchFamily="18" charset="0"/>
                <a:hlinkClick r:id="rId4"/>
              </a:rPr>
              <a:t>Shakespeare, William, 1564-1616. </a:t>
            </a:r>
            <a:endParaRPr lang="en-US" altLang="en-US" sz="2400" dirty="0">
              <a:latin typeface="Times New Roman" pitchFamily="18" charset="0"/>
              <a:ea typeface="MS PGothic" pitchFamily="34" charset="-128"/>
              <a:cs typeface="Times New Roman" pitchFamily="18" charset="0"/>
            </a:endParaRP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Main Title	:	</a:t>
            </a:r>
            <a:r>
              <a:rPr lang="sv-SE" altLang="en-US" sz="2400" dirty="0">
                <a:latin typeface="Times New Roman" pitchFamily="18" charset="0"/>
                <a:ea typeface="MS PGothic" pitchFamily="34" charset="-128"/>
                <a:cs typeface="Times New Roman" pitchFamily="18" charset="0"/>
              </a:rPr>
              <a:t>... Hamlet, traduit par André Gide.</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Published/Created	:	</a:t>
            </a:r>
            <a:r>
              <a:rPr lang="en-US" altLang="en-US" sz="2400" dirty="0">
                <a:latin typeface="Times New Roman" pitchFamily="18" charset="0"/>
                <a:ea typeface="MS PGothic" pitchFamily="34" charset="-128"/>
                <a:cs typeface="Times New Roman" pitchFamily="18" charset="0"/>
              </a:rPr>
              <a:t>[Paris] Gallimard [1946]</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Description	:	</a:t>
            </a:r>
            <a:r>
              <a:rPr lang="en-US" altLang="en-US" sz="2400" dirty="0">
                <a:latin typeface="Times New Roman" pitchFamily="18" charset="0"/>
                <a:ea typeface="MS PGothic" pitchFamily="34" charset="-128"/>
                <a:cs typeface="Times New Roman" pitchFamily="18" charset="0"/>
              </a:rPr>
              <a:t>2 p. l., 7-237, [2] p. 17 cm.</a:t>
            </a:r>
          </a:p>
          <a:p>
            <a:pPr eaLnBrk="1" hangingPunct="1">
              <a:spcBef>
                <a:spcPct val="0"/>
              </a:spcBef>
              <a:buClrTx/>
              <a:buSzTx/>
              <a:buFontTx/>
              <a:buNone/>
            </a:pPr>
            <a:endParaRPr lang="en-US" altLang="en-US" sz="2400" dirty="0">
              <a:latin typeface="Times New Roman" pitchFamily="18" charset="0"/>
              <a:ea typeface="MS PGothic" pitchFamily="34" charset="-128"/>
              <a:cs typeface="Times New Roman" pitchFamily="18" charset="0"/>
            </a:endParaRP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CALL NUMBER	:	</a:t>
            </a:r>
            <a:r>
              <a:rPr lang="en-US" altLang="en-US" sz="2400" dirty="0">
                <a:latin typeface="Times New Roman" pitchFamily="18" charset="0"/>
                <a:ea typeface="MS PGothic" pitchFamily="34" charset="-128"/>
                <a:cs typeface="Times New Roman" pitchFamily="18" charset="0"/>
                <a:hlinkClick r:id="rId5"/>
              </a:rPr>
              <a:t>PR2779.H3 G5</a:t>
            </a:r>
            <a:r>
              <a:rPr lang="en-US" altLang="en-US" sz="2400" dirty="0">
                <a:latin typeface="Times New Roman" pitchFamily="18" charset="0"/>
                <a:ea typeface="MS PGothic" pitchFamily="34" charset="-128"/>
                <a:cs typeface="Times New Roman" pitchFamily="18" charset="0"/>
              </a:rPr>
              <a:t>Copy 1</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 Request in	:	</a:t>
            </a:r>
            <a:r>
              <a:rPr lang="en-US" altLang="en-US" sz="2400" dirty="0">
                <a:latin typeface="Times New Roman" pitchFamily="18" charset="0"/>
                <a:ea typeface="MS PGothic" pitchFamily="34" charset="-128"/>
                <a:cs typeface="Times New Roman" pitchFamily="18" charset="0"/>
              </a:rPr>
              <a:t>Jefferson or Adams Bldg General or </a:t>
            </a:r>
          </a:p>
          <a:p>
            <a:pPr eaLnBrk="1" hangingPunct="1">
              <a:spcBef>
                <a:spcPct val="0"/>
              </a:spcBef>
              <a:buClrTx/>
              <a:buSzTx/>
              <a:buFontTx/>
              <a:buNone/>
            </a:pPr>
            <a:r>
              <a:rPr lang="en-US" altLang="en-US" sz="2400" dirty="0">
                <a:latin typeface="Times New Roman" pitchFamily="18" charset="0"/>
                <a:ea typeface="MS PGothic" pitchFamily="34" charset="-128"/>
                <a:cs typeface="Times New Roman" pitchFamily="18" charset="0"/>
              </a:rPr>
              <a:t>		Area Studies Reading Rms</a:t>
            </a:r>
          </a:p>
        </p:txBody>
      </p:sp>
      <p:sp>
        <p:nvSpPr>
          <p:cNvPr id="43012" name="Text Box 4"/>
          <p:cNvSpPr txBox="1">
            <a:spLocks noChangeArrowheads="1"/>
          </p:cNvSpPr>
          <p:nvPr/>
        </p:nvSpPr>
        <p:spPr bwMode="auto">
          <a:xfrm>
            <a:off x="457200" y="1295400"/>
            <a:ext cx="8305800" cy="557213"/>
          </a:xfrm>
          <a:prstGeom prst="rect">
            <a:avLst/>
          </a:prstGeom>
          <a:solidFill>
            <a:schemeClr val="bg1"/>
          </a:solidFill>
          <a:ln w="38100">
            <a:solidFill>
              <a:srgbClr val="000000"/>
            </a:solidFill>
            <a:miter lim="800000"/>
            <a:headEnd type="none" w="sm" len="sm"/>
            <a:tailEnd type="none" w="sm" len="sm"/>
          </a:ln>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spcBef>
                <a:spcPct val="0"/>
              </a:spcBef>
              <a:buClrTx/>
              <a:buSzTx/>
              <a:buFontTx/>
              <a:buNone/>
            </a:pPr>
            <a:r>
              <a:rPr lang="en-US" altLang="en-US" sz="2800" dirty="0">
                <a:solidFill>
                  <a:srgbClr val="000000"/>
                </a:solidFill>
                <a:latin typeface="Times New Roman" pitchFamily="18" charset="0"/>
                <a:ea typeface="MS PGothic" pitchFamily="34" charset="-128"/>
                <a:cs typeface="Times New Roman" pitchFamily="18" charset="0"/>
              </a:rPr>
              <a:t>Shakespeare, William, 1564-1616.  Hamlet.  French.</a:t>
            </a:r>
          </a:p>
        </p:txBody>
      </p:sp>
      <p:sp>
        <p:nvSpPr>
          <p:cNvPr id="43013" name="Rectangle 8"/>
          <p:cNvSpPr>
            <a:spLocks noChangeArrowheads="1"/>
          </p:cNvSpPr>
          <p:nvPr/>
        </p:nvSpPr>
        <p:spPr bwMode="auto">
          <a:xfrm>
            <a:off x="6858000" y="1371600"/>
            <a:ext cx="1371600" cy="381000"/>
          </a:xfrm>
          <a:prstGeom prst="rect">
            <a:avLst/>
          </a:prstGeom>
          <a:noFill/>
          <a:ln w="38100">
            <a:solidFill>
              <a:schemeClr val="tx2"/>
            </a:solidFill>
            <a:miter lim="800000"/>
            <a:headEnd type="none" w="sm" len="sm"/>
            <a:tailEnd type="none" w="sm" len="sm"/>
          </a:ln>
          <a:extLst>
            <a:ext uri="{909E8E84-426E-40DD-AFC4-6F175D3DCCD1}">
              <a14:hiddenFill xmlns="" xmlns:a14="http://schemas.microsoft.com/office/drawing/2010/main">
                <a:solidFill>
                  <a:srgbClr val="FFFFFF"/>
                </a:solidFill>
              </a14:hiddenFill>
            </a:ext>
          </a:extLst>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a:spcBef>
                <a:spcPct val="0"/>
              </a:spcBef>
              <a:buClrTx/>
              <a:buSzTx/>
              <a:buFontTx/>
              <a:buNone/>
            </a:pPr>
            <a:endParaRPr lang="en-US" altLang="en-US" sz="2400" dirty="0">
              <a:latin typeface="Times New Roman" pitchFamily="18" charset="0"/>
              <a:ea typeface="MS PGothic" pitchFamily="34" charset="-128"/>
            </a:endParaRPr>
          </a:p>
        </p:txBody>
      </p:sp>
      <p:sp>
        <p:nvSpPr>
          <p:cNvPr id="43014" name="Line 9"/>
          <p:cNvSpPr>
            <a:spLocks noChangeShapeType="1"/>
          </p:cNvSpPr>
          <p:nvPr/>
        </p:nvSpPr>
        <p:spPr bwMode="auto">
          <a:xfrm flipV="1">
            <a:off x="7391400" y="1752600"/>
            <a:ext cx="76200" cy="304800"/>
          </a:xfrm>
          <a:prstGeom prst="line">
            <a:avLst/>
          </a:prstGeom>
          <a:noFill/>
          <a:ln w="25400">
            <a:solidFill>
              <a:schemeClr val="tx2"/>
            </a:solidFill>
            <a:round/>
            <a:headEnd type="none" w="sm" len="sm"/>
            <a:tailEnd type="arrow" w="lg" len="lg"/>
          </a:ln>
          <a:extLst>
            <a:ext uri="{909E8E84-426E-40DD-AFC4-6F175D3DCCD1}">
              <a14:hiddenFill xmlns="" xmlns:a14="http://schemas.microsoft.com/office/drawing/2010/main">
                <a:noFill/>
              </a14:hiddenFill>
            </a:ext>
          </a:extLst>
        </p:spPr>
        <p:txBody>
          <a:bodyPr/>
          <a:lstStyle/>
          <a:p>
            <a:endParaRPr lang="en-US" dirty="0"/>
          </a:p>
        </p:txBody>
      </p:sp>
      <p:sp>
        <p:nvSpPr>
          <p:cNvPr id="43015" name="Text Box 5"/>
          <p:cNvSpPr txBox="1">
            <a:spLocks noChangeArrowheads="1"/>
          </p:cNvSpPr>
          <p:nvPr/>
        </p:nvSpPr>
        <p:spPr bwMode="auto">
          <a:xfrm>
            <a:off x="6477000" y="2057400"/>
            <a:ext cx="2278188" cy="553998"/>
          </a:xfrm>
          <a:prstGeom prst="rect">
            <a:avLst/>
          </a:prstGeom>
          <a:noFill/>
          <a:ln w="25400">
            <a:solidFill>
              <a:schemeClr val="tx2"/>
            </a:solidFill>
            <a:miter lim="800000"/>
            <a:headEnd type="none" w="sm" len="sm"/>
            <a:tailEnd type="none" w="sm" len="sm"/>
          </a:ln>
          <a:extLst>
            <a:ext uri="{909E8E84-426E-40DD-AFC4-6F175D3DCCD1}">
              <a14:hiddenFill xmlns="" xmlns:a14="http://schemas.microsoft.com/office/drawing/2010/main">
                <a:solidFill>
                  <a:srgbClr val="FFFFFF"/>
                </a:solidFill>
              </a14:hiddenFill>
            </a:ext>
          </a:extLst>
        </p:spPr>
        <p:txBody>
          <a:bodyPr wrap="non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spcBef>
                <a:spcPct val="0"/>
              </a:spcBef>
              <a:buClrTx/>
              <a:buSzTx/>
              <a:buFontTx/>
              <a:buNone/>
            </a:pPr>
            <a:r>
              <a:rPr lang="en-US" altLang="en-US" sz="3000" dirty="0">
                <a:solidFill>
                  <a:srgbClr val="00B0F0"/>
                </a:solidFill>
                <a:latin typeface="Arial" pitchFamily="34" charset="0"/>
                <a:ea typeface="MS PGothic" pitchFamily="34" charset="-128"/>
              </a:rPr>
              <a:t>“</a:t>
            </a:r>
            <a:r>
              <a:rPr lang="en-US" altLang="en-US" sz="3000" b="1" dirty="0" err="1" smtClean="0">
                <a:solidFill>
                  <a:srgbClr val="00B0F0"/>
                </a:solidFill>
                <a:latin typeface="Arial" pitchFamily="34" charset="0"/>
                <a:ea typeface="MS PGothic" pitchFamily="34" charset="-128"/>
              </a:rPr>
              <a:t>Expressió</a:t>
            </a:r>
            <a:r>
              <a:rPr lang="en-US" altLang="en-US" sz="3000" dirty="0" smtClean="0">
                <a:solidFill>
                  <a:srgbClr val="00B0F0"/>
                </a:solidFill>
                <a:latin typeface="Arial" pitchFamily="34" charset="0"/>
                <a:ea typeface="MS PGothic" pitchFamily="34" charset="-128"/>
              </a:rPr>
              <a:t>”</a:t>
            </a:r>
            <a:endParaRPr lang="en-US" altLang="en-US" sz="3000" dirty="0">
              <a:solidFill>
                <a:srgbClr val="00B0F0"/>
              </a:solidFill>
              <a:latin typeface="Arial" pitchFamily="34" charset="0"/>
              <a:ea typeface="MS PGothic" pitchFamily="34" charset="-128"/>
            </a:endParaRPr>
          </a:p>
        </p:txBody>
      </p:sp>
      <p:grpSp>
        <p:nvGrpSpPr>
          <p:cNvPr id="2" name="Group 12"/>
          <p:cNvGrpSpPr>
            <a:grpSpLocks/>
          </p:cNvGrpSpPr>
          <p:nvPr/>
        </p:nvGrpSpPr>
        <p:grpSpPr bwMode="auto">
          <a:xfrm>
            <a:off x="838200" y="304800"/>
            <a:ext cx="7543800" cy="904875"/>
            <a:chOff x="1050" y="432"/>
            <a:chExt cx="3630" cy="330"/>
          </a:xfrm>
        </p:grpSpPr>
        <p:pic>
          <p:nvPicPr>
            <p:cNvPr id="43018" name="Picture 13" descr="banner-rose-left"/>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050" y="432"/>
              <a:ext cx="342" cy="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3019" name="Picture 14" descr="banner-rose-right"/>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4320" y="432"/>
              <a:ext cx="360" cy="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3020" name="Picture 15" descr="banner-center"/>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1392" y="432"/>
              <a:ext cx="2928" cy="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43017"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7F1E6503-E5E5-49DF-86FB-62061F61C348}" type="slidenum">
              <a:rPr lang="en-US" altLang="en-US" sz="1400" smtClean="0"/>
              <a:pPr eaLnBrk="1" hangingPunct="1">
                <a:spcBef>
                  <a:spcPct val="0"/>
                </a:spcBef>
                <a:buClrTx/>
                <a:buSzTx/>
                <a:buFontTx/>
                <a:buNone/>
              </a:pPr>
              <a:t>38</a:t>
            </a:fld>
            <a:endParaRPr lang="en-US" altLang="en-US" sz="1400" dirty="0" smtClean="0"/>
          </a:p>
        </p:txBody>
      </p:sp>
    </p:spTree>
    <p:extLst>
      <p:ext uri="{BB962C8B-B14F-4D97-AF65-F5344CB8AC3E}">
        <p14:creationId xmlns="" xmlns:p14="http://schemas.microsoft.com/office/powerpoint/2010/main" val="29024485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927D1FBE-E327-4FD9-B8E3-0B4A9D23A800}" type="slidenum">
              <a:rPr lang="en-US" altLang="en-US" sz="1200">
                <a:latin typeface="Verdana" pitchFamily="34" charset="0"/>
                <a:ea typeface="MS PGothic" pitchFamily="34" charset="-128"/>
              </a:rPr>
              <a:pPr algn="r" eaLnBrk="1" hangingPunct="1">
                <a:spcBef>
                  <a:spcPct val="0"/>
                </a:spcBef>
                <a:buClrTx/>
                <a:buSzTx/>
                <a:buFontTx/>
                <a:buNone/>
              </a:pPr>
              <a:t>39</a:t>
            </a:fld>
            <a:endParaRPr lang="en-US" altLang="en-US" sz="1200" dirty="0">
              <a:latin typeface="Verdana" pitchFamily="34" charset="0"/>
              <a:ea typeface="MS PGothic" pitchFamily="34" charset="-128"/>
            </a:endParaRPr>
          </a:p>
        </p:txBody>
      </p:sp>
      <p:sp>
        <p:nvSpPr>
          <p:cNvPr id="44035" name="Text Box 2"/>
          <p:cNvSpPr txBox="1">
            <a:spLocks noChangeArrowheads="1"/>
          </p:cNvSpPr>
          <p:nvPr/>
        </p:nvSpPr>
        <p:spPr bwMode="auto">
          <a:xfrm>
            <a:off x="609600" y="2292350"/>
            <a:ext cx="8458200" cy="4108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0000"/>
              <a:buFont typeface="Wingdings" pitchFamily="2" charset="2"/>
              <a:buChar char="¡"/>
              <a:tabLst>
                <a:tab pos="2514600" algn="l"/>
                <a:tab pos="2743200" algn="l"/>
              </a:tabLst>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tabLst>
                <a:tab pos="2514600" algn="l"/>
                <a:tab pos="2743200" algn="l"/>
              </a:tabLst>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tabLst>
                <a:tab pos="2514600" algn="l"/>
                <a:tab pos="2743200" algn="l"/>
              </a:tabLst>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tabLst>
                <a:tab pos="2514600" algn="l"/>
                <a:tab pos="2743200" algn="l"/>
              </a:tabLst>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9pPr>
          </a:lstStyle>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LC Control No.	:	</a:t>
            </a:r>
            <a:r>
              <a:rPr lang="en-US" altLang="en-US" sz="2400" dirty="0">
                <a:latin typeface="Times New Roman" pitchFamily="18" charset="0"/>
                <a:ea typeface="MS PGothic" pitchFamily="34" charset="-128"/>
                <a:cs typeface="Times New Roman" pitchFamily="18" charset="0"/>
              </a:rPr>
              <a:t>47023612 </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LCCN Permalink	:	</a:t>
            </a:r>
            <a:r>
              <a:rPr lang="en-US" altLang="en-US" sz="2400" dirty="0">
                <a:latin typeface="Times New Roman" pitchFamily="18" charset="0"/>
                <a:ea typeface="MS PGothic" pitchFamily="34" charset="-128"/>
                <a:cs typeface="Times New Roman" pitchFamily="18" charset="0"/>
                <a:hlinkClick r:id="rId3"/>
              </a:rPr>
              <a:t>http://lccn.loc.gov/47023612</a:t>
            </a:r>
            <a:endParaRPr lang="en-US" altLang="en-US" sz="2400" dirty="0">
              <a:latin typeface="Times New Roman" pitchFamily="18" charset="0"/>
              <a:ea typeface="MS PGothic" pitchFamily="34" charset="-128"/>
              <a:cs typeface="Times New Roman" pitchFamily="18" charset="0"/>
            </a:endParaRP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Type of Material	:	</a:t>
            </a:r>
            <a:r>
              <a:rPr lang="en-US" altLang="en-US" sz="2400" dirty="0">
                <a:latin typeface="Times New Roman" pitchFamily="18" charset="0"/>
                <a:ea typeface="MS PGothic" pitchFamily="34" charset="-128"/>
                <a:cs typeface="Times New Roman" pitchFamily="18" charset="0"/>
              </a:rPr>
              <a:t>Book (Print, Microform, Electronic, etc.)</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Personal Name	:	</a:t>
            </a:r>
            <a:r>
              <a:rPr lang="en-US" altLang="en-US" sz="2400" dirty="0">
                <a:latin typeface="Times New Roman" pitchFamily="18" charset="0"/>
                <a:ea typeface="MS PGothic" pitchFamily="34" charset="-128"/>
                <a:cs typeface="Times New Roman" pitchFamily="18" charset="0"/>
                <a:hlinkClick r:id="rId4"/>
              </a:rPr>
              <a:t>Shakespeare, William, 1564-1616. </a:t>
            </a:r>
            <a:endParaRPr lang="en-US" altLang="en-US" sz="2400" dirty="0">
              <a:latin typeface="Times New Roman" pitchFamily="18" charset="0"/>
              <a:ea typeface="MS PGothic" pitchFamily="34" charset="-128"/>
              <a:cs typeface="Times New Roman" pitchFamily="18" charset="0"/>
            </a:endParaRP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Main Title	:	</a:t>
            </a:r>
            <a:r>
              <a:rPr lang="sv-SE" altLang="en-US" sz="2400" dirty="0">
                <a:latin typeface="Times New Roman" pitchFamily="18" charset="0"/>
                <a:ea typeface="MS PGothic" pitchFamily="34" charset="-128"/>
                <a:cs typeface="Times New Roman" pitchFamily="18" charset="0"/>
              </a:rPr>
              <a:t>... Hamlet, traduit par André Gide.</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Published/Created	:	</a:t>
            </a:r>
            <a:r>
              <a:rPr lang="en-US" altLang="en-US" sz="2400" dirty="0">
                <a:latin typeface="Times New Roman" pitchFamily="18" charset="0"/>
                <a:ea typeface="MS PGothic" pitchFamily="34" charset="-128"/>
                <a:cs typeface="Times New Roman" pitchFamily="18" charset="0"/>
              </a:rPr>
              <a:t>[Paris] Gallimard [1946]</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Description	:	</a:t>
            </a:r>
            <a:r>
              <a:rPr lang="en-US" altLang="en-US" sz="2400" dirty="0">
                <a:latin typeface="Times New Roman" pitchFamily="18" charset="0"/>
                <a:ea typeface="MS PGothic" pitchFamily="34" charset="-128"/>
                <a:cs typeface="Times New Roman" pitchFamily="18" charset="0"/>
              </a:rPr>
              <a:t>2 p. l., 7-237, [2] p. 17 cm.</a:t>
            </a:r>
          </a:p>
          <a:p>
            <a:pPr eaLnBrk="1" hangingPunct="1">
              <a:spcBef>
                <a:spcPct val="0"/>
              </a:spcBef>
              <a:buClrTx/>
              <a:buSzTx/>
              <a:buFontTx/>
              <a:buNone/>
            </a:pPr>
            <a:endParaRPr lang="en-US" altLang="en-US" sz="2400" dirty="0">
              <a:latin typeface="Times New Roman" pitchFamily="18" charset="0"/>
              <a:ea typeface="MS PGothic" pitchFamily="34" charset="-128"/>
              <a:cs typeface="Times New Roman" pitchFamily="18" charset="0"/>
            </a:endParaRP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CALL NUMBER	:	</a:t>
            </a:r>
            <a:r>
              <a:rPr lang="en-US" altLang="en-US" sz="2400" dirty="0">
                <a:latin typeface="Times New Roman" pitchFamily="18" charset="0"/>
                <a:ea typeface="MS PGothic" pitchFamily="34" charset="-128"/>
                <a:cs typeface="Times New Roman" pitchFamily="18" charset="0"/>
                <a:hlinkClick r:id="rId5"/>
              </a:rPr>
              <a:t>PR2779.H3 G5</a:t>
            </a:r>
            <a:r>
              <a:rPr lang="en-US" altLang="en-US" sz="2400" dirty="0">
                <a:latin typeface="Times New Roman" pitchFamily="18" charset="0"/>
                <a:ea typeface="MS PGothic" pitchFamily="34" charset="-128"/>
                <a:cs typeface="Times New Roman" pitchFamily="18" charset="0"/>
              </a:rPr>
              <a:t>Copy 1</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 Request in	:	</a:t>
            </a:r>
            <a:r>
              <a:rPr lang="en-US" altLang="en-US" sz="2400" dirty="0">
                <a:latin typeface="Times New Roman" pitchFamily="18" charset="0"/>
                <a:ea typeface="MS PGothic" pitchFamily="34" charset="-128"/>
                <a:cs typeface="Times New Roman" pitchFamily="18" charset="0"/>
              </a:rPr>
              <a:t>Jefferson or Adams Bldg General or </a:t>
            </a:r>
          </a:p>
          <a:p>
            <a:pPr eaLnBrk="1" hangingPunct="1">
              <a:spcBef>
                <a:spcPct val="0"/>
              </a:spcBef>
              <a:buClrTx/>
              <a:buSzTx/>
              <a:buFontTx/>
              <a:buNone/>
            </a:pPr>
            <a:r>
              <a:rPr lang="en-US" altLang="en-US" sz="2400" dirty="0">
                <a:latin typeface="Times New Roman" pitchFamily="18" charset="0"/>
                <a:ea typeface="MS PGothic" pitchFamily="34" charset="-128"/>
                <a:cs typeface="Times New Roman" pitchFamily="18" charset="0"/>
              </a:rPr>
              <a:t>		Area Studies Reading Rms</a:t>
            </a:r>
          </a:p>
        </p:txBody>
      </p:sp>
      <p:sp>
        <p:nvSpPr>
          <p:cNvPr id="44037" name="Text Box 5"/>
          <p:cNvSpPr txBox="1">
            <a:spLocks noChangeArrowheads="1"/>
          </p:cNvSpPr>
          <p:nvPr/>
        </p:nvSpPr>
        <p:spPr bwMode="auto">
          <a:xfrm>
            <a:off x="6096000" y="1981200"/>
            <a:ext cx="2770310" cy="553998"/>
          </a:xfrm>
          <a:prstGeom prst="rect">
            <a:avLst/>
          </a:prstGeom>
          <a:noFill/>
          <a:ln w="25400">
            <a:solidFill>
              <a:schemeClr val="tx2"/>
            </a:solidFill>
            <a:miter lim="800000"/>
            <a:headEnd type="none" w="sm" len="sm"/>
            <a:tailEnd type="none" w="sm" len="sm"/>
          </a:ln>
          <a:extLst>
            <a:ext uri="{909E8E84-426E-40DD-AFC4-6F175D3DCCD1}">
              <a14:hiddenFill xmlns="" xmlns:a14="http://schemas.microsoft.com/office/drawing/2010/main">
                <a:solidFill>
                  <a:srgbClr val="FFFFFF"/>
                </a:solidFill>
              </a14:hiddenFill>
            </a:ext>
          </a:extLst>
        </p:spPr>
        <p:txBody>
          <a:bodyPr wrap="non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spcBef>
                <a:spcPct val="0"/>
              </a:spcBef>
              <a:buClrTx/>
              <a:buSzTx/>
              <a:buFontTx/>
              <a:buNone/>
            </a:pPr>
            <a:r>
              <a:rPr lang="en-US" altLang="en-US" sz="3000" dirty="0">
                <a:solidFill>
                  <a:srgbClr val="00B0F0"/>
                </a:solidFill>
                <a:latin typeface="Arial" pitchFamily="34" charset="0"/>
                <a:ea typeface="MS PGothic" pitchFamily="34" charset="-128"/>
              </a:rPr>
              <a:t>“</a:t>
            </a:r>
            <a:r>
              <a:rPr lang="en-US" altLang="en-US" sz="3000" b="1" dirty="0" err="1" smtClean="0">
                <a:solidFill>
                  <a:srgbClr val="00B0F0"/>
                </a:solidFill>
                <a:latin typeface="Arial" pitchFamily="34" charset="0"/>
                <a:ea typeface="MS PGothic" pitchFamily="34" charset="-128"/>
              </a:rPr>
              <a:t>Manifestació</a:t>
            </a:r>
            <a:r>
              <a:rPr lang="en-US" altLang="en-US" sz="3000" dirty="0" smtClean="0">
                <a:solidFill>
                  <a:srgbClr val="00B0F0"/>
                </a:solidFill>
                <a:latin typeface="Arial" pitchFamily="34" charset="0"/>
                <a:ea typeface="MS PGothic" pitchFamily="34" charset="-128"/>
              </a:rPr>
              <a:t>”</a:t>
            </a:r>
            <a:endParaRPr lang="en-US" altLang="en-US" sz="3000" dirty="0">
              <a:solidFill>
                <a:srgbClr val="00B0F0"/>
              </a:solidFill>
              <a:latin typeface="Arial" pitchFamily="34" charset="0"/>
              <a:ea typeface="MS PGothic" pitchFamily="34" charset="-128"/>
            </a:endParaRPr>
          </a:p>
        </p:txBody>
      </p:sp>
      <p:sp>
        <p:nvSpPr>
          <p:cNvPr id="44038" name="Line 7"/>
          <p:cNvSpPr>
            <a:spLocks noChangeShapeType="1"/>
          </p:cNvSpPr>
          <p:nvPr/>
        </p:nvSpPr>
        <p:spPr bwMode="auto">
          <a:xfrm flipH="1">
            <a:off x="7848600" y="2590800"/>
            <a:ext cx="457200" cy="1219200"/>
          </a:xfrm>
          <a:prstGeom prst="line">
            <a:avLst/>
          </a:prstGeom>
          <a:noFill/>
          <a:ln w="38100">
            <a:solidFill>
              <a:schemeClr val="tx2"/>
            </a:solidFill>
            <a:round/>
            <a:headEnd type="none" w="sm" len="sm"/>
            <a:tailEnd type="arrow" w="lg" len="lg"/>
          </a:ln>
          <a:extLst>
            <a:ext uri="{909E8E84-426E-40DD-AFC4-6F175D3DCCD1}">
              <a14:hiddenFill xmlns="" xmlns:a14="http://schemas.microsoft.com/office/drawing/2010/main">
                <a:noFill/>
              </a14:hiddenFill>
            </a:ext>
          </a:extLst>
        </p:spPr>
        <p:txBody>
          <a:bodyPr/>
          <a:lstStyle/>
          <a:p>
            <a:endParaRPr lang="en-US" dirty="0"/>
          </a:p>
        </p:txBody>
      </p:sp>
      <p:sp>
        <p:nvSpPr>
          <p:cNvPr id="44039" name="Rectangle 6"/>
          <p:cNvSpPr>
            <a:spLocks noChangeArrowheads="1"/>
          </p:cNvSpPr>
          <p:nvPr/>
        </p:nvSpPr>
        <p:spPr bwMode="auto">
          <a:xfrm>
            <a:off x="3352800" y="3810000"/>
            <a:ext cx="4724400" cy="1066800"/>
          </a:xfrm>
          <a:prstGeom prst="rect">
            <a:avLst/>
          </a:prstGeom>
          <a:noFill/>
          <a:ln w="38100">
            <a:solidFill>
              <a:schemeClr val="tx2"/>
            </a:solidFill>
            <a:miter lim="800000"/>
            <a:headEnd type="none" w="sm" len="sm"/>
            <a:tailEnd type="none" w="sm" len="sm"/>
          </a:ln>
          <a:extLst>
            <a:ext uri="{909E8E84-426E-40DD-AFC4-6F175D3DCCD1}">
              <a14:hiddenFill xmlns="" xmlns:a14="http://schemas.microsoft.com/office/drawing/2010/main">
                <a:solidFill>
                  <a:srgbClr val="FFFFFF"/>
                </a:solidFill>
              </a14:hiddenFill>
            </a:ext>
          </a:extLst>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Arial" pitchFamily="34" charset="0"/>
              <a:ea typeface="MS PGothic" pitchFamily="34" charset="-128"/>
            </a:endParaRPr>
          </a:p>
        </p:txBody>
      </p:sp>
      <p:grpSp>
        <p:nvGrpSpPr>
          <p:cNvPr id="2" name="Group 12"/>
          <p:cNvGrpSpPr>
            <a:grpSpLocks/>
          </p:cNvGrpSpPr>
          <p:nvPr/>
        </p:nvGrpSpPr>
        <p:grpSpPr bwMode="auto">
          <a:xfrm>
            <a:off x="838200" y="304800"/>
            <a:ext cx="7543800" cy="904875"/>
            <a:chOff x="1050" y="432"/>
            <a:chExt cx="3630" cy="330"/>
          </a:xfrm>
        </p:grpSpPr>
        <p:pic>
          <p:nvPicPr>
            <p:cNvPr id="44042" name="Picture 13" descr="banner-rose-left"/>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050" y="432"/>
              <a:ext cx="342" cy="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4043" name="Picture 14" descr="banner-rose-right"/>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4320" y="432"/>
              <a:ext cx="360" cy="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4044" name="Picture 15" descr="banner-center"/>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1392" y="432"/>
              <a:ext cx="2928" cy="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44041"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6872A1FE-B3E0-431E-8356-2E680CBE9429}" type="slidenum">
              <a:rPr lang="en-US" altLang="en-US" sz="1400" smtClean="0"/>
              <a:pPr eaLnBrk="1" hangingPunct="1">
                <a:spcBef>
                  <a:spcPct val="0"/>
                </a:spcBef>
                <a:buClrTx/>
                <a:buSzTx/>
                <a:buFontTx/>
                <a:buNone/>
              </a:pPr>
              <a:t>39</a:t>
            </a:fld>
            <a:endParaRPr lang="en-US" altLang="en-US" sz="1400" dirty="0" smtClean="0"/>
          </a:p>
        </p:txBody>
      </p:sp>
      <p:sp>
        <p:nvSpPr>
          <p:cNvPr id="44036" name="Text Box 4"/>
          <p:cNvSpPr txBox="1">
            <a:spLocks noChangeArrowheads="1"/>
          </p:cNvSpPr>
          <p:nvPr/>
        </p:nvSpPr>
        <p:spPr bwMode="auto">
          <a:xfrm>
            <a:off x="457200" y="1295400"/>
            <a:ext cx="8305800" cy="557212"/>
          </a:xfrm>
          <a:prstGeom prst="rect">
            <a:avLst/>
          </a:prstGeom>
          <a:solidFill>
            <a:schemeClr val="bg1"/>
          </a:solidFill>
          <a:ln w="38100">
            <a:solidFill>
              <a:srgbClr val="000000"/>
            </a:solidFill>
            <a:miter lim="800000"/>
            <a:headEnd type="none" w="sm" len="sm"/>
            <a:tailEnd type="none" w="sm" len="sm"/>
          </a:ln>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spcBef>
                <a:spcPct val="0"/>
              </a:spcBef>
              <a:buClrTx/>
              <a:buSzTx/>
              <a:buFontTx/>
              <a:buNone/>
            </a:pPr>
            <a:r>
              <a:rPr lang="en-US" altLang="en-US" sz="2800" dirty="0">
                <a:solidFill>
                  <a:srgbClr val="000000"/>
                </a:solidFill>
                <a:latin typeface="Times New Roman" pitchFamily="18" charset="0"/>
                <a:ea typeface="MS PGothic" pitchFamily="34" charset="-128"/>
                <a:cs typeface="Times New Roman" pitchFamily="18" charset="0"/>
              </a:rPr>
              <a:t>Shakespeare, William, 1564-1616.  Hamlet.  French.</a:t>
            </a:r>
          </a:p>
        </p:txBody>
      </p:sp>
    </p:spTree>
    <p:extLst>
      <p:ext uri="{BB962C8B-B14F-4D97-AF65-F5344CB8AC3E}">
        <p14:creationId xmlns="" xmlns:p14="http://schemas.microsoft.com/office/powerpoint/2010/main" val="1949878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477F99D0-ECB1-4289-9EF6-F4032A507512}" type="slidenum">
              <a:rPr lang="en-US" altLang="en-US" sz="1400"/>
              <a:pPr algn="r" eaLnBrk="1" hangingPunct="1">
                <a:spcBef>
                  <a:spcPct val="0"/>
                </a:spcBef>
                <a:buClrTx/>
                <a:buSzTx/>
                <a:buFontTx/>
                <a:buNone/>
              </a:pPr>
              <a:t>4</a:t>
            </a:fld>
            <a:endParaRPr lang="en-US" altLang="en-US" sz="1400" dirty="0"/>
          </a:p>
        </p:txBody>
      </p:sp>
      <p:sp>
        <p:nvSpPr>
          <p:cNvPr id="6147" name="Rectangle 8"/>
          <p:cNvSpPr>
            <a:spLocks noGrp="1" noChangeArrowheads="1"/>
          </p:cNvSpPr>
          <p:nvPr/>
        </p:nvSpPr>
        <p:spPr bwMode="auto">
          <a:xfrm>
            <a:off x="146050" y="6210300"/>
            <a:ext cx="457200" cy="457200"/>
          </a:xfrm>
          <a:prstGeom prst="ellipse">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0" tIns="0" rIns="0" bIns="0" anchor="ctr" anchorCtr="1"/>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fld id="{8586EFD3-6C32-42B4-B81A-353ACACFBA04}" type="slidenum">
              <a:rPr lang="en-US" altLang="en-US" sz="1400">
                <a:solidFill>
                  <a:srgbClr val="FFFFFF"/>
                </a:solidFill>
                <a:latin typeface="Perpetua" pitchFamily="18" charset="0"/>
              </a:rPr>
              <a:pPr algn="ctr" eaLnBrk="1" hangingPunct="1">
                <a:spcBef>
                  <a:spcPct val="0"/>
                </a:spcBef>
                <a:buClrTx/>
                <a:buSzTx/>
                <a:buFontTx/>
                <a:buNone/>
              </a:pPr>
              <a:t>4</a:t>
            </a:fld>
            <a:endParaRPr lang="en-US" altLang="en-US" sz="1400" dirty="0">
              <a:solidFill>
                <a:srgbClr val="FFFFFF"/>
              </a:solidFill>
              <a:latin typeface="Perpetua" pitchFamily="18" charset="0"/>
            </a:endParaRPr>
          </a:p>
        </p:txBody>
      </p:sp>
      <p:sp>
        <p:nvSpPr>
          <p:cNvPr id="6148" name="Rectangle 2"/>
          <p:cNvSpPr>
            <a:spLocks noGrp="1" noChangeArrowheads="1"/>
          </p:cNvSpPr>
          <p:nvPr>
            <p:ph type="title" idx="4294967295"/>
          </p:nvPr>
        </p:nvSpPr>
        <p:spPr/>
        <p:txBody>
          <a:bodyPr bIns="91440"/>
          <a:lstStyle/>
          <a:p>
            <a:r>
              <a:rPr lang="en-US" altLang="en-US" sz="3200" b="1" dirty="0" err="1" smtClean="0">
                <a:latin typeface="+mn-lt"/>
                <a:cs typeface="Arial" pitchFamily="34" charset="0"/>
              </a:rPr>
              <a:t>Què</a:t>
            </a:r>
            <a:r>
              <a:rPr lang="en-US" altLang="en-US" sz="3200" b="1" dirty="0" smtClean="0">
                <a:latin typeface="+mn-lt"/>
                <a:cs typeface="Arial" pitchFamily="34" charset="0"/>
              </a:rPr>
              <a:t> </a:t>
            </a:r>
            <a:r>
              <a:rPr lang="en-US" altLang="en-US" sz="3200" b="1" dirty="0" err="1" smtClean="0">
                <a:latin typeface="+mn-lt"/>
                <a:cs typeface="Arial" pitchFamily="34" charset="0"/>
              </a:rPr>
              <a:t>vol</a:t>
            </a:r>
            <a:r>
              <a:rPr lang="en-US" altLang="en-US" sz="3200" b="1" dirty="0" smtClean="0">
                <a:latin typeface="+mn-lt"/>
                <a:cs typeface="Arial" pitchFamily="34" charset="0"/>
              </a:rPr>
              <a:t> dir FRBR?</a:t>
            </a:r>
          </a:p>
        </p:txBody>
      </p:sp>
      <p:sp>
        <p:nvSpPr>
          <p:cNvPr id="6149" name="Rectangle 3"/>
          <p:cNvSpPr>
            <a:spLocks noGrp="1" noChangeArrowheads="1"/>
          </p:cNvSpPr>
          <p:nvPr>
            <p:ph type="body" idx="4294967295"/>
          </p:nvPr>
        </p:nvSpPr>
        <p:spPr>
          <a:xfrm>
            <a:off x="1066800" y="1752600"/>
            <a:ext cx="7620000" cy="4724400"/>
          </a:xfrm>
        </p:spPr>
        <p:txBody>
          <a:bodyPr>
            <a:normAutofit fontScale="77500" lnSpcReduction="20000"/>
          </a:bodyPr>
          <a:lstStyle/>
          <a:p>
            <a:pPr>
              <a:buClr>
                <a:srgbClr val="00B0F0"/>
              </a:buClr>
              <a:buFont typeface="Courier New" pitchFamily="49" charset="0"/>
              <a:buChar char="o"/>
            </a:pPr>
            <a:r>
              <a:rPr lang="en-US" sz="2800" dirty="0" smtClean="0"/>
              <a:t>Functional Requirements for Bibliographic Records = </a:t>
            </a:r>
            <a:r>
              <a:rPr lang="es-ES" sz="2800" dirty="0" err="1" smtClean="0">
                <a:solidFill>
                  <a:srgbClr val="00B0F0"/>
                </a:solidFill>
              </a:rPr>
              <a:t>Requisits</a:t>
            </a:r>
            <a:r>
              <a:rPr lang="es-ES" sz="2800" dirty="0" smtClean="0">
                <a:solidFill>
                  <a:srgbClr val="00B0F0"/>
                </a:solidFill>
              </a:rPr>
              <a:t> </a:t>
            </a:r>
            <a:r>
              <a:rPr lang="es-ES" sz="2800" dirty="0" err="1" smtClean="0">
                <a:solidFill>
                  <a:srgbClr val="00B0F0"/>
                </a:solidFill>
              </a:rPr>
              <a:t>Funcionals</a:t>
            </a:r>
            <a:r>
              <a:rPr lang="es-ES" sz="2800" dirty="0" smtClean="0">
                <a:solidFill>
                  <a:srgbClr val="00B0F0"/>
                </a:solidFill>
              </a:rPr>
              <a:t> </a:t>
            </a:r>
            <a:r>
              <a:rPr lang="es-ES" sz="2800" dirty="0" err="1" smtClean="0">
                <a:solidFill>
                  <a:srgbClr val="00B0F0"/>
                </a:solidFill>
              </a:rPr>
              <a:t>dels</a:t>
            </a:r>
            <a:r>
              <a:rPr lang="es-ES" sz="2800" dirty="0" smtClean="0">
                <a:solidFill>
                  <a:srgbClr val="00B0F0"/>
                </a:solidFill>
              </a:rPr>
              <a:t> Registres </a:t>
            </a:r>
            <a:r>
              <a:rPr lang="es-ES" sz="2800" dirty="0" err="1" smtClean="0">
                <a:solidFill>
                  <a:srgbClr val="00B0F0"/>
                </a:solidFill>
              </a:rPr>
              <a:t>Bibliogràfics</a:t>
            </a:r>
            <a:r>
              <a:rPr lang="es-ES" sz="2800" dirty="0" smtClean="0">
                <a:solidFill>
                  <a:srgbClr val="00B0F0"/>
                </a:solidFill>
              </a:rPr>
              <a:t> (</a:t>
            </a:r>
            <a:r>
              <a:rPr lang="en-US" altLang="en-US" sz="2800" dirty="0" smtClean="0"/>
              <a:t>International Federation of Library Associations and Institutions (IFLA))</a:t>
            </a:r>
            <a:endParaRPr lang="es-ES" sz="2800" dirty="0" smtClean="0">
              <a:solidFill>
                <a:srgbClr val="00B0F0"/>
              </a:solidFill>
            </a:endParaRPr>
          </a:p>
          <a:p>
            <a:pPr marL="347663" indent="-347663" eaLnBrk="1" hangingPunct="1">
              <a:spcBef>
                <a:spcPts val="600"/>
              </a:spcBef>
              <a:buClr>
                <a:srgbClr val="00B0F0"/>
              </a:buClr>
              <a:buFont typeface="Courier New" pitchFamily="49" charset="0"/>
              <a:buChar char="o"/>
            </a:pPr>
            <a:r>
              <a:rPr lang="en-US" altLang="en-US" sz="2800" dirty="0" smtClean="0"/>
              <a:t>1998; </a:t>
            </a:r>
            <a:r>
              <a:rPr lang="en-US" altLang="en-US" sz="2800" dirty="0" err="1" smtClean="0"/>
              <a:t>esmenes</a:t>
            </a:r>
            <a:r>
              <a:rPr lang="en-US" altLang="en-US" sz="2800" dirty="0" smtClean="0"/>
              <a:t> </a:t>
            </a:r>
            <a:r>
              <a:rPr lang="en-US" altLang="en-US" sz="2800" dirty="0" err="1" smtClean="0"/>
              <a:t>i</a:t>
            </a:r>
            <a:r>
              <a:rPr lang="en-US" altLang="en-US" sz="2800" dirty="0" smtClean="0"/>
              <a:t> </a:t>
            </a:r>
            <a:r>
              <a:rPr lang="en-US" altLang="en-US" sz="2800" dirty="0" err="1" smtClean="0"/>
              <a:t>correccions</a:t>
            </a:r>
            <a:r>
              <a:rPr lang="en-US" altLang="en-US" sz="2800" dirty="0" smtClean="0"/>
              <a:t> </a:t>
            </a:r>
            <a:r>
              <a:rPr lang="en-US" altLang="en-US" sz="2800" dirty="0" smtClean="0"/>
              <a:t>posteriors</a:t>
            </a:r>
          </a:p>
          <a:p>
            <a:pPr marL="347663" indent="-347663" eaLnBrk="1" hangingPunct="1">
              <a:spcBef>
                <a:spcPts val="600"/>
              </a:spcBef>
              <a:buClr>
                <a:srgbClr val="00B0F0"/>
              </a:buClr>
              <a:buFont typeface="Courier New" pitchFamily="49" charset="0"/>
              <a:buChar char="o"/>
            </a:pPr>
            <a:endParaRPr lang="en-US" altLang="en-US" sz="2800" dirty="0" smtClean="0"/>
          </a:p>
          <a:p>
            <a:pPr marL="347663" indent="-347663">
              <a:spcBef>
                <a:spcPts val="600"/>
              </a:spcBef>
              <a:buClr>
                <a:srgbClr val="00B0F0"/>
              </a:buClr>
              <a:buFont typeface="Courier New" pitchFamily="49" charset="0"/>
              <a:buChar char="o"/>
            </a:pPr>
            <a:r>
              <a:rPr lang="en-US" altLang="en-US" sz="2800" dirty="0" err="1" smtClean="0"/>
              <a:t>Disponible</a:t>
            </a:r>
            <a:r>
              <a:rPr lang="en-US" altLang="en-US" sz="2800" dirty="0" smtClean="0"/>
              <a:t> a (</a:t>
            </a:r>
            <a:r>
              <a:rPr lang="en-US" altLang="en-US" sz="2800" dirty="0" err="1" smtClean="0"/>
              <a:t>versió</a:t>
            </a:r>
            <a:r>
              <a:rPr lang="en-US" altLang="en-US" sz="2800" dirty="0" smtClean="0"/>
              <a:t> en </a:t>
            </a:r>
            <a:r>
              <a:rPr lang="en-US" altLang="en-US" sz="2800" dirty="0" err="1" smtClean="0"/>
              <a:t>català</a:t>
            </a:r>
            <a:r>
              <a:rPr lang="en-US" altLang="en-US" sz="2800" dirty="0" smtClean="0"/>
              <a:t>):</a:t>
            </a:r>
            <a:r>
              <a:rPr lang="ca-ES" sz="2800" dirty="0" smtClean="0"/>
              <a:t> </a:t>
            </a:r>
            <a:r>
              <a:rPr lang="ca-ES" sz="2400" dirty="0" smtClean="0">
                <a:hlinkClick r:id="rId3"/>
              </a:rPr>
              <a:t>http://www.bnc.cat/content/download/10857/110570/version/1/file/frbr.pdf</a:t>
            </a:r>
            <a:endParaRPr lang="ca-ES" sz="2400" dirty="0" smtClean="0"/>
          </a:p>
          <a:p>
            <a:pPr marL="347663" indent="-347663" eaLnBrk="1" hangingPunct="1">
              <a:spcBef>
                <a:spcPts val="600"/>
              </a:spcBef>
              <a:buClr>
                <a:srgbClr val="00B0F0"/>
              </a:buClr>
              <a:buFont typeface="Courier New" pitchFamily="49" charset="0"/>
              <a:buChar char="o"/>
            </a:pPr>
            <a:r>
              <a:rPr lang="en-US" altLang="en-US" sz="2800" dirty="0" err="1" smtClean="0"/>
              <a:t>Disponible</a:t>
            </a:r>
            <a:r>
              <a:rPr lang="en-US" altLang="en-US" sz="2800" dirty="0" smtClean="0"/>
              <a:t> a (</a:t>
            </a:r>
            <a:r>
              <a:rPr lang="en-US" altLang="en-US" sz="2800" dirty="0" err="1" smtClean="0"/>
              <a:t>versió</a:t>
            </a:r>
            <a:r>
              <a:rPr lang="en-US" altLang="en-US" sz="2800" dirty="0" smtClean="0"/>
              <a:t> original en </a:t>
            </a:r>
            <a:r>
              <a:rPr lang="en-US" altLang="en-US" sz="2800" dirty="0" err="1" smtClean="0"/>
              <a:t>anglès</a:t>
            </a:r>
            <a:r>
              <a:rPr lang="en-US" altLang="en-US" sz="2800" dirty="0" smtClean="0"/>
              <a:t>): </a:t>
            </a:r>
            <a:r>
              <a:rPr lang="en-US" altLang="en-US" sz="2400" dirty="0" smtClean="0">
                <a:solidFill>
                  <a:srgbClr val="00B0F0"/>
                </a:solidFill>
                <a:hlinkClick r:id="rId4"/>
              </a:rPr>
              <a:t>http</a:t>
            </a:r>
            <a:r>
              <a:rPr lang="en-US" altLang="en-US" sz="2400" dirty="0">
                <a:solidFill>
                  <a:srgbClr val="00B0F0"/>
                </a:solidFill>
                <a:hlinkClick r:id="rId4"/>
              </a:rPr>
              <a:t>://</a:t>
            </a:r>
            <a:r>
              <a:rPr lang="en-US" altLang="en-US" sz="2400" dirty="0" smtClean="0">
                <a:solidFill>
                  <a:srgbClr val="00B0F0"/>
                </a:solidFill>
                <a:hlinkClick r:id="rId4"/>
              </a:rPr>
              <a:t>www.ifla.org/publications/functional-requirements-for-bibliographic-records</a:t>
            </a:r>
            <a:r>
              <a:rPr lang="en-US" altLang="en-US" sz="2400" dirty="0" smtClean="0">
                <a:solidFill>
                  <a:srgbClr val="00B0F0"/>
                </a:solidFill>
              </a:rPr>
              <a:t> </a:t>
            </a:r>
          </a:p>
          <a:p>
            <a:pPr marL="347663" indent="-347663">
              <a:spcBef>
                <a:spcPts val="600"/>
              </a:spcBef>
              <a:buClr>
                <a:srgbClr val="00B0F0"/>
              </a:buClr>
              <a:buFont typeface="Courier New" pitchFamily="49" charset="0"/>
              <a:buChar char="o"/>
            </a:pPr>
            <a:r>
              <a:rPr lang="es-ES" sz="2600" i="1" dirty="0" err="1" smtClean="0">
                <a:hlinkClick r:id="rId5" tooltip="Principis internacionals de catalogació"/>
              </a:rPr>
              <a:t>Dels</a:t>
            </a:r>
            <a:r>
              <a:rPr lang="es-ES" sz="2600" i="1" dirty="0" smtClean="0">
                <a:hlinkClick r:id="rId5" tooltip="Principis internacionals de catalogació"/>
              </a:rPr>
              <a:t> FRBR </a:t>
            </a:r>
            <a:r>
              <a:rPr lang="es-ES" sz="2600" i="1" dirty="0" err="1" smtClean="0">
                <a:hlinkClick r:id="rId5" tooltip="Principis internacionals de catalogació"/>
              </a:rPr>
              <a:t>als</a:t>
            </a:r>
            <a:r>
              <a:rPr lang="es-ES" sz="2600" i="1" dirty="0" smtClean="0">
                <a:hlinkClick r:id="rId5" tooltip="Principis internacionals de catalogació"/>
              </a:rPr>
              <a:t> </a:t>
            </a:r>
            <a:r>
              <a:rPr lang="es-ES" sz="2600" i="1" dirty="0" err="1" smtClean="0">
                <a:hlinkClick r:id="rId5" tooltip="Principis internacionals de catalogació"/>
              </a:rPr>
              <a:t>Principis</a:t>
            </a:r>
            <a:r>
              <a:rPr lang="es-ES" sz="2600" i="1" dirty="0" smtClean="0">
                <a:hlinkClick r:id="rId5" tooltip="Principis internacionals de catalogació"/>
              </a:rPr>
              <a:t> </a:t>
            </a:r>
            <a:r>
              <a:rPr lang="es-ES" sz="2600" i="1" dirty="0" err="1" smtClean="0">
                <a:hlinkClick r:id="rId5" tooltip="Principis internacionals de catalogació"/>
              </a:rPr>
              <a:t>internacionals</a:t>
            </a:r>
            <a:r>
              <a:rPr lang="es-ES" sz="2600" i="1" dirty="0" smtClean="0">
                <a:hlinkClick r:id="rId5" tooltip="Principis internacionals de catalogació"/>
              </a:rPr>
              <a:t> de </a:t>
            </a:r>
            <a:r>
              <a:rPr lang="es-ES" sz="2600" i="1" dirty="0" err="1" smtClean="0">
                <a:hlinkClick r:id="rId5" tooltip="Principis internacionals de catalogació"/>
              </a:rPr>
              <a:t>catalogació</a:t>
            </a:r>
            <a:r>
              <a:rPr lang="es-ES" sz="2600" i="1" dirty="0" smtClean="0">
                <a:hlinkClick r:id="rId5" tooltip="Principis internacionals de catalogació"/>
              </a:rPr>
              <a:t> i a les RDA: </a:t>
            </a:r>
            <a:r>
              <a:rPr lang="es-ES" sz="2600" i="1" dirty="0" err="1" smtClean="0">
                <a:hlinkClick r:id="rId5" tooltip="Principis internacionals de catalogació"/>
              </a:rPr>
              <a:t>els</a:t>
            </a:r>
            <a:r>
              <a:rPr lang="es-ES" sz="2600" i="1" dirty="0" smtClean="0">
                <a:hlinkClick r:id="rId5" tooltip="Principis internacionals de catalogació"/>
              </a:rPr>
              <a:t> </a:t>
            </a:r>
            <a:r>
              <a:rPr lang="es-ES" sz="2600" i="1" dirty="0" err="1" smtClean="0">
                <a:hlinkClick r:id="rId5" tooltip="Principis internacionals de catalogació"/>
              </a:rPr>
              <a:t>fonaments</a:t>
            </a:r>
            <a:r>
              <a:rPr lang="es-ES" sz="2600" i="1" dirty="0" smtClean="0">
                <a:hlinkClick r:id="rId5" tooltip="Principis internacionals de catalogació"/>
              </a:rPr>
              <a:t> de la </a:t>
            </a:r>
            <a:r>
              <a:rPr lang="es-ES" sz="2600" i="1" dirty="0" err="1" smtClean="0">
                <a:hlinkClick r:id="rId5" tooltip="Principis internacionals de catalogació"/>
              </a:rPr>
              <a:t>renovació</a:t>
            </a:r>
            <a:r>
              <a:rPr lang="es-ES" sz="2600" i="1" dirty="0" smtClean="0">
                <a:hlinkClick r:id="rId5" tooltip="Principis internacionals de catalogació"/>
              </a:rPr>
              <a:t> </a:t>
            </a:r>
            <a:r>
              <a:rPr lang="es-ES" sz="2600" i="1" dirty="0" err="1" smtClean="0">
                <a:hlinkClick r:id="rId5" tooltip="Principis internacionals de catalogació"/>
              </a:rPr>
              <a:t>catalogràfica</a:t>
            </a:r>
            <a:r>
              <a:rPr lang="es-ES" sz="2600" dirty="0" smtClean="0"/>
              <a:t> / </a:t>
            </a:r>
            <a:r>
              <a:rPr lang="es-ES" sz="2600" dirty="0" err="1" smtClean="0"/>
              <a:t>Assumpció</a:t>
            </a:r>
            <a:r>
              <a:rPr lang="es-ES" sz="2600" dirty="0" smtClean="0"/>
              <a:t> </a:t>
            </a:r>
            <a:r>
              <a:rPr lang="es-ES" sz="2600" dirty="0" err="1" smtClean="0"/>
              <a:t>Estivill</a:t>
            </a:r>
            <a:r>
              <a:rPr lang="es-ES" sz="2600" dirty="0" smtClean="0"/>
              <a:t> </a:t>
            </a:r>
            <a:r>
              <a:rPr lang="es-ES" sz="2600" dirty="0" err="1" smtClean="0"/>
              <a:t>Rius</a:t>
            </a:r>
            <a:r>
              <a:rPr lang="es-ES" sz="2600" dirty="0" smtClean="0"/>
              <a:t>. </a:t>
            </a:r>
            <a:r>
              <a:rPr lang="es-ES" sz="2600" dirty="0" err="1" smtClean="0"/>
              <a:t>Presentació</a:t>
            </a:r>
            <a:r>
              <a:rPr lang="es-ES" sz="2600" dirty="0" smtClean="0"/>
              <a:t> de la </a:t>
            </a:r>
            <a:r>
              <a:rPr lang="es-ES" sz="2600" dirty="0" err="1" smtClean="0"/>
              <a:t>traducció</a:t>
            </a:r>
            <a:r>
              <a:rPr lang="es-ES" sz="2600" dirty="0" smtClean="0"/>
              <a:t> catalana </a:t>
            </a:r>
            <a:r>
              <a:rPr lang="es-ES" sz="2600" dirty="0" err="1" smtClean="0"/>
              <a:t>dels</a:t>
            </a:r>
            <a:r>
              <a:rPr lang="es-ES" sz="2600" dirty="0" smtClean="0"/>
              <a:t> </a:t>
            </a:r>
            <a:r>
              <a:rPr lang="es-ES" sz="2600" i="1" dirty="0" smtClean="0"/>
              <a:t>FRBR </a:t>
            </a:r>
            <a:r>
              <a:rPr lang="es-ES" sz="2600" dirty="0" smtClean="0"/>
              <a:t>(Barcelona, desembre de 2009) </a:t>
            </a:r>
          </a:p>
          <a:p>
            <a:pPr marL="347663" indent="-347663" eaLnBrk="1" hangingPunct="1">
              <a:spcBef>
                <a:spcPts val="600"/>
              </a:spcBef>
              <a:buClr>
                <a:srgbClr val="00B0F0"/>
              </a:buClr>
              <a:buFont typeface="Courier New" pitchFamily="49" charset="0"/>
              <a:buChar char="o"/>
            </a:pPr>
            <a:endParaRPr lang="en-US" altLang="en-US" sz="2400" dirty="0" smtClean="0">
              <a:solidFill>
                <a:srgbClr val="00B0F0"/>
              </a:solidFill>
            </a:endParaRPr>
          </a:p>
          <a:p>
            <a:pPr marL="347663" indent="-347663">
              <a:spcBef>
                <a:spcPts val="600"/>
              </a:spcBef>
            </a:pPr>
            <a:endParaRPr lang="en-US" altLang="en-US" sz="2800" dirty="0" smtClean="0"/>
          </a:p>
          <a:p>
            <a:pPr marL="347663" indent="-347663" eaLnBrk="1" hangingPunct="1">
              <a:spcBef>
                <a:spcPts val="600"/>
              </a:spcBef>
            </a:pPr>
            <a:endParaRPr lang="en-US" altLang="en-US" sz="2800" dirty="0" smtClean="0"/>
          </a:p>
        </p:txBody>
      </p:sp>
      <p:sp>
        <p:nvSpPr>
          <p:cNvPr id="6151"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AF35E398-7950-4C73-9116-604C53D34B4B}" type="slidenum">
              <a:rPr lang="en-US" altLang="en-US" sz="1400" smtClean="0"/>
              <a:pPr eaLnBrk="1" hangingPunct="1">
                <a:spcBef>
                  <a:spcPct val="0"/>
                </a:spcBef>
                <a:buClrTx/>
                <a:buSzTx/>
                <a:buFontTx/>
                <a:buNone/>
              </a:pPr>
              <a:t>4</a:t>
            </a:fld>
            <a:endParaRPr lang="en-US" altLang="en-US" sz="1400" dirty="0" smtClean="0"/>
          </a:p>
        </p:txBody>
      </p:sp>
    </p:spTree>
    <p:extLst>
      <p:ext uri="{BB962C8B-B14F-4D97-AF65-F5344CB8AC3E}">
        <p14:creationId xmlns="" xmlns:p14="http://schemas.microsoft.com/office/powerpoint/2010/main" val="386245015"/>
      </p:ext>
    </p:extLst>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3"/>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707F989B-80BA-42D4-8734-668212770DEC}" type="slidenum">
              <a:rPr lang="en-US" altLang="en-US" sz="1200">
                <a:latin typeface="Verdana" pitchFamily="34" charset="0"/>
                <a:ea typeface="MS PGothic" pitchFamily="34" charset="-128"/>
              </a:rPr>
              <a:pPr algn="r" eaLnBrk="1" hangingPunct="1">
                <a:spcBef>
                  <a:spcPct val="0"/>
                </a:spcBef>
                <a:buClrTx/>
                <a:buSzTx/>
                <a:buFontTx/>
                <a:buNone/>
              </a:pPr>
              <a:t>40</a:t>
            </a:fld>
            <a:endParaRPr lang="en-US" altLang="en-US" sz="1200" dirty="0">
              <a:latin typeface="Verdana" pitchFamily="34" charset="0"/>
              <a:ea typeface="MS PGothic" pitchFamily="34" charset="-128"/>
            </a:endParaRPr>
          </a:p>
        </p:txBody>
      </p:sp>
      <p:sp>
        <p:nvSpPr>
          <p:cNvPr id="45059" name="Text Box 2"/>
          <p:cNvSpPr txBox="1">
            <a:spLocks noChangeArrowheads="1"/>
          </p:cNvSpPr>
          <p:nvPr/>
        </p:nvSpPr>
        <p:spPr bwMode="auto">
          <a:xfrm>
            <a:off x="685800" y="2139950"/>
            <a:ext cx="8458200" cy="4108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0000"/>
              <a:buFont typeface="Wingdings" pitchFamily="2" charset="2"/>
              <a:buChar char="¡"/>
              <a:tabLst>
                <a:tab pos="2514600" algn="l"/>
                <a:tab pos="2743200" algn="l"/>
              </a:tabLst>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tabLst>
                <a:tab pos="2514600" algn="l"/>
                <a:tab pos="2743200" algn="l"/>
              </a:tabLst>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tabLst>
                <a:tab pos="2514600" algn="l"/>
                <a:tab pos="2743200" algn="l"/>
              </a:tabLst>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tabLst>
                <a:tab pos="2514600" algn="l"/>
                <a:tab pos="2743200" algn="l"/>
              </a:tabLst>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tabLst>
                <a:tab pos="2514600" algn="l"/>
                <a:tab pos="2743200" algn="l"/>
              </a:tabLst>
              <a:defRPr sz="1900">
                <a:solidFill>
                  <a:schemeClr val="tx1"/>
                </a:solidFill>
                <a:latin typeface="Calibri" pitchFamily="34" charset="0"/>
                <a:cs typeface="Arial" pitchFamily="34" charset="0"/>
              </a:defRPr>
            </a:lvl9pPr>
          </a:lstStyle>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LC Control No.	:	</a:t>
            </a:r>
            <a:r>
              <a:rPr lang="en-US" altLang="en-US" sz="2400" dirty="0">
                <a:latin typeface="Times New Roman" pitchFamily="18" charset="0"/>
                <a:ea typeface="MS PGothic" pitchFamily="34" charset="-128"/>
                <a:cs typeface="Times New Roman" pitchFamily="18" charset="0"/>
              </a:rPr>
              <a:t>47023612 </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LCCN Permalink	:	</a:t>
            </a:r>
            <a:r>
              <a:rPr lang="en-US" altLang="en-US" sz="2400" dirty="0">
                <a:latin typeface="Times New Roman" pitchFamily="18" charset="0"/>
                <a:ea typeface="MS PGothic" pitchFamily="34" charset="-128"/>
                <a:cs typeface="Times New Roman" pitchFamily="18" charset="0"/>
                <a:hlinkClick r:id="rId3"/>
              </a:rPr>
              <a:t>http://lccn.loc.gov/47023612</a:t>
            </a:r>
            <a:endParaRPr lang="en-US" altLang="en-US" sz="2400" dirty="0">
              <a:latin typeface="Times New Roman" pitchFamily="18" charset="0"/>
              <a:ea typeface="MS PGothic" pitchFamily="34" charset="-128"/>
              <a:cs typeface="Times New Roman" pitchFamily="18" charset="0"/>
            </a:endParaRP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Type of Material	:	</a:t>
            </a:r>
            <a:r>
              <a:rPr lang="en-US" altLang="en-US" sz="2400" dirty="0">
                <a:latin typeface="Times New Roman" pitchFamily="18" charset="0"/>
                <a:ea typeface="MS PGothic" pitchFamily="34" charset="-128"/>
                <a:cs typeface="Times New Roman" pitchFamily="18" charset="0"/>
              </a:rPr>
              <a:t>Book (Print, Microform, Electronic, etc.)</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Personal Name	:	</a:t>
            </a:r>
            <a:r>
              <a:rPr lang="en-US" altLang="en-US" sz="2400" dirty="0">
                <a:latin typeface="Times New Roman" pitchFamily="18" charset="0"/>
                <a:ea typeface="MS PGothic" pitchFamily="34" charset="-128"/>
                <a:cs typeface="Times New Roman" pitchFamily="18" charset="0"/>
                <a:hlinkClick r:id="rId4"/>
              </a:rPr>
              <a:t>Shakespeare, William, 1564-1616. </a:t>
            </a:r>
            <a:endParaRPr lang="en-US" altLang="en-US" sz="2400" dirty="0">
              <a:latin typeface="Times New Roman" pitchFamily="18" charset="0"/>
              <a:ea typeface="MS PGothic" pitchFamily="34" charset="-128"/>
              <a:cs typeface="Times New Roman" pitchFamily="18" charset="0"/>
            </a:endParaRP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Main Title	:	</a:t>
            </a:r>
            <a:r>
              <a:rPr lang="sv-SE" altLang="en-US" sz="2400" dirty="0">
                <a:latin typeface="Times New Roman" pitchFamily="18" charset="0"/>
                <a:ea typeface="MS PGothic" pitchFamily="34" charset="-128"/>
                <a:cs typeface="Times New Roman" pitchFamily="18" charset="0"/>
              </a:rPr>
              <a:t>... Hamlet, traduit par André Gide.</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Published/Created	:	</a:t>
            </a:r>
            <a:r>
              <a:rPr lang="en-US" altLang="en-US" sz="2400" dirty="0">
                <a:latin typeface="Times New Roman" pitchFamily="18" charset="0"/>
                <a:ea typeface="MS PGothic" pitchFamily="34" charset="-128"/>
                <a:cs typeface="Times New Roman" pitchFamily="18" charset="0"/>
              </a:rPr>
              <a:t>[Paris] Gallimard [1946]</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Description	:	</a:t>
            </a:r>
            <a:r>
              <a:rPr lang="en-US" altLang="en-US" sz="2400" dirty="0">
                <a:latin typeface="Times New Roman" pitchFamily="18" charset="0"/>
                <a:ea typeface="MS PGothic" pitchFamily="34" charset="-128"/>
                <a:cs typeface="Times New Roman" pitchFamily="18" charset="0"/>
              </a:rPr>
              <a:t>2 p. l., 7-237, [2] p. 17 cm.</a:t>
            </a:r>
          </a:p>
          <a:p>
            <a:pPr eaLnBrk="1" hangingPunct="1">
              <a:spcBef>
                <a:spcPct val="0"/>
              </a:spcBef>
              <a:buClrTx/>
              <a:buSzTx/>
              <a:buFontTx/>
              <a:buNone/>
            </a:pPr>
            <a:endParaRPr lang="en-US" altLang="en-US" sz="2400" dirty="0">
              <a:latin typeface="Times New Roman" pitchFamily="18" charset="0"/>
              <a:ea typeface="MS PGothic" pitchFamily="34" charset="-128"/>
              <a:cs typeface="Times New Roman" pitchFamily="18" charset="0"/>
            </a:endParaRP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CALL NUMBER	:	</a:t>
            </a:r>
            <a:r>
              <a:rPr lang="en-US" altLang="en-US" sz="2400" dirty="0">
                <a:latin typeface="Times New Roman" pitchFamily="18" charset="0"/>
                <a:ea typeface="MS PGothic" pitchFamily="34" charset="-128"/>
                <a:cs typeface="Times New Roman" pitchFamily="18" charset="0"/>
                <a:hlinkClick r:id="rId5"/>
              </a:rPr>
              <a:t>PR2779.H3 G5</a:t>
            </a:r>
            <a:r>
              <a:rPr lang="en-US" altLang="en-US" sz="2400" dirty="0">
                <a:latin typeface="Times New Roman" pitchFamily="18" charset="0"/>
                <a:ea typeface="MS PGothic" pitchFamily="34" charset="-128"/>
                <a:cs typeface="Times New Roman" pitchFamily="18" charset="0"/>
              </a:rPr>
              <a:t>Copy 1</a:t>
            </a:r>
          </a:p>
          <a:p>
            <a:pPr eaLnBrk="1" hangingPunct="1">
              <a:spcBef>
                <a:spcPct val="0"/>
              </a:spcBef>
              <a:buClrTx/>
              <a:buSzTx/>
              <a:buFontTx/>
              <a:buNone/>
            </a:pPr>
            <a:r>
              <a:rPr lang="en-US" altLang="en-US" sz="2400" b="1" dirty="0">
                <a:latin typeface="Times New Roman" pitchFamily="18" charset="0"/>
                <a:ea typeface="MS PGothic" pitchFamily="34" charset="-128"/>
                <a:cs typeface="Times New Roman" pitchFamily="18" charset="0"/>
              </a:rPr>
              <a:t>         -- Request in	:	</a:t>
            </a:r>
            <a:r>
              <a:rPr lang="en-US" altLang="en-US" sz="2400" dirty="0">
                <a:latin typeface="Times New Roman" pitchFamily="18" charset="0"/>
                <a:ea typeface="MS PGothic" pitchFamily="34" charset="-128"/>
                <a:cs typeface="Times New Roman" pitchFamily="18" charset="0"/>
              </a:rPr>
              <a:t>Jefferson or Adams Bldg General or </a:t>
            </a:r>
          </a:p>
          <a:p>
            <a:pPr eaLnBrk="1" hangingPunct="1">
              <a:spcBef>
                <a:spcPct val="0"/>
              </a:spcBef>
              <a:buClrTx/>
              <a:buSzTx/>
              <a:buFontTx/>
              <a:buNone/>
            </a:pPr>
            <a:r>
              <a:rPr lang="en-US" altLang="en-US" sz="2400" dirty="0">
                <a:latin typeface="Times New Roman" pitchFamily="18" charset="0"/>
                <a:ea typeface="MS PGothic" pitchFamily="34" charset="-128"/>
                <a:cs typeface="Times New Roman" pitchFamily="18" charset="0"/>
              </a:rPr>
              <a:t>		Area Studies Reading Rms</a:t>
            </a:r>
          </a:p>
        </p:txBody>
      </p:sp>
      <p:sp>
        <p:nvSpPr>
          <p:cNvPr id="45060" name="Text Box 4"/>
          <p:cNvSpPr txBox="1">
            <a:spLocks noChangeArrowheads="1"/>
          </p:cNvSpPr>
          <p:nvPr/>
        </p:nvSpPr>
        <p:spPr bwMode="auto">
          <a:xfrm>
            <a:off x="457200" y="1295400"/>
            <a:ext cx="8305800" cy="557213"/>
          </a:xfrm>
          <a:prstGeom prst="rect">
            <a:avLst/>
          </a:prstGeom>
          <a:solidFill>
            <a:schemeClr val="bg1"/>
          </a:solidFill>
          <a:ln w="38100">
            <a:solidFill>
              <a:srgbClr val="000000"/>
            </a:solidFill>
            <a:miter lim="800000"/>
            <a:headEnd type="none" w="sm" len="sm"/>
            <a:tailEnd type="none" w="sm" len="sm"/>
          </a:ln>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spcBef>
                <a:spcPct val="0"/>
              </a:spcBef>
              <a:buClrTx/>
              <a:buSzTx/>
              <a:buFontTx/>
              <a:buNone/>
            </a:pPr>
            <a:r>
              <a:rPr lang="en-US" altLang="en-US" sz="2800" dirty="0">
                <a:solidFill>
                  <a:srgbClr val="000000"/>
                </a:solidFill>
                <a:latin typeface="Times New Roman" pitchFamily="18" charset="0"/>
                <a:ea typeface="MS PGothic" pitchFamily="34" charset="-128"/>
                <a:cs typeface="Times New Roman" pitchFamily="18" charset="0"/>
              </a:rPr>
              <a:t>Shakespeare, William, 1564-1616.  Hamlet.  French.</a:t>
            </a:r>
          </a:p>
        </p:txBody>
      </p:sp>
      <p:sp>
        <p:nvSpPr>
          <p:cNvPr id="45061" name="Text Box 5"/>
          <p:cNvSpPr txBox="1">
            <a:spLocks noChangeArrowheads="1"/>
          </p:cNvSpPr>
          <p:nvPr/>
        </p:nvSpPr>
        <p:spPr bwMode="auto">
          <a:xfrm>
            <a:off x="7620000" y="4038600"/>
            <a:ext cx="1231427" cy="553998"/>
          </a:xfrm>
          <a:prstGeom prst="rect">
            <a:avLst/>
          </a:prstGeom>
          <a:noFill/>
          <a:ln w="25400">
            <a:solidFill>
              <a:schemeClr val="tx2"/>
            </a:solidFill>
            <a:miter lim="800000"/>
            <a:headEnd type="none" w="sm" len="sm"/>
            <a:tailEnd type="none" w="sm" len="sm"/>
          </a:ln>
          <a:extLst>
            <a:ext uri="{909E8E84-426E-40DD-AFC4-6F175D3DCCD1}">
              <a14:hiddenFill xmlns="" xmlns:a14="http://schemas.microsoft.com/office/drawing/2010/main">
                <a:solidFill>
                  <a:srgbClr val="FFFFFF"/>
                </a:solidFill>
              </a14:hiddenFill>
            </a:ext>
          </a:extLst>
        </p:spPr>
        <p:txBody>
          <a:bodyPr wrap="non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spcBef>
                <a:spcPct val="0"/>
              </a:spcBef>
              <a:buClrTx/>
              <a:buSzTx/>
              <a:buFontTx/>
              <a:buNone/>
            </a:pPr>
            <a:r>
              <a:rPr lang="en-US" altLang="en-US" sz="3000" dirty="0" smtClean="0">
                <a:solidFill>
                  <a:srgbClr val="00B0F0"/>
                </a:solidFill>
                <a:latin typeface="Arial" pitchFamily="34" charset="0"/>
                <a:ea typeface="MS PGothic" pitchFamily="34" charset="-128"/>
              </a:rPr>
              <a:t>“</a:t>
            </a:r>
            <a:r>
              <a:rPr lang="en-US" altLang="en-US" sz="3000" b="1" dirty="0" err="1">
                <a:solidFill>
                  <a:srgbClr val="00B0F0"/>
                </a:solidFill>
                <a:latin typeface="Arial" pitchFamily="34" charset="0"/>
                <a:ea typeface="MS PGothic" pitchFamily="34" charset="-128"/>
              </a:rPr>
              <a:t>Í</a:t>
            </a:r>
            <a:r>
              <a:rPr lang="en-US" altLang="en-US" sz="3000" b="1" dirty="0" err="1" smtClean="0">
                <a:solidFill>
                  <a:srgbClr val="00B0F0"/>
                </a:solidFill>
                <a:latin typeface="Arial" pitchFamily="34" charset="0"/>
                <a:ea typeface="MS PGothic" pitchFamily="34" charset="-128"/>
              </a:rPr>
              <a:t>tem</a:t>
            </a:r>
            <a:r>
              <a:rPr lang="en-US" altLang="en-US" sz="3000" dirty="0">
                <a:solidFill>
                  <a:srgbClr val="00B0F0"/>
                </a:solidFill>
                <a:latin typeface="Arial" pitchFamily="34" charset="0"/>
                <a:ea typeface="MS PGothic" pitchFamily="34" charset="-128"/>
              </a:rPr>
              <a:t>”</a:t>
            </a:r>
          </a:p>
        </p:txBody>
      </p:sp>
      <p:sp>
        <p:nvSpPr>
          <p:cNvPr id="45062" name="Line 7"/>
          <p:cNvSpPr>
            <a:spLocks noChangeShapeType="1"/>
          </p:cNvSpPr>
          <p:nvPr/>
        </p:nvSpPr>
        <p:spPr bwMode="auto">
          <a:xfrm flipH="1">
            <a:off x="7696200" y="4648200"/>
            <a:ext cx="228600" cy="381000"/>
          </a:xfrm>
          <a:prstGeom prst="line">
            <a:avLst/>
          </a:prstGeom>
          <a:noFill/>
          <a:ln w="38100">
            <a:solidFill>
              <a:schemeClr val="tx2"/>
            </a:solidFill>
            <a:round/>
            <a:headEnd type="none" w="sm" len="sm"/>
            <a:tailEnd type="arrow" w="lg" len="lg"/>
          </a:ln>
          <a:extLst>
            <a:ext uri="{909E8E84-426E-40DD-AFC4-6F175D3DCCD1}">
              <a14:hiddenFill xmlns="" xmlns:a14="http://schemas.microsoft.com/office/drawing/2010/main">
                <a:noFill/>
              </a14:hiddenFill>
            </a:ext>
          </a:extLst>
        </p:spPr>
        <p:txBody>
          <a:bodyPr/>
          <a:lstStyle/>
          <a:p>
            <a:endParaRPr lang="en-US" dirty="0"/>
          </a:p>
        </p:txBody>
      </p:sp>
      <p:sp>
        <p:nvSpPr>
          <p:cNvPr id="45063" name="Rectangle 6"/>
          <p:cNvSpPr>
            <a:spLocks noChangeArrowheads="1"/>
          </p:cNvSpPr>
          <p:nvPr/>
        </p:nvSpPr>
        <p:spPr bwMode="auto">
          <a:xfrm>
            <a:off x="3429000" y="5029200"/>
            <a:ext cx="4648200" cy="1295400"/>
          </a:xfrm>
          <a:prstGeom prst="rect">
            <a:avLst/>
          </a:prstGeom>
          <a:noFill/>
          <a:ln w="38100">
            <a:solidFill>
              <a:schemeClr val="tx2"/>
            </a:solidFill>
            <a:miter lim="800000"/>
            <a:headEnd type="none" w="sm" len="sm"/>
            <a:tailEnd type="none" w="sm" len="sm"/>
          </a:ln>
          <a:extLst>
            <a:ext uri="{909E8E84-426E-40DD-AFC4-6F175D3DCCD1}">
              <a14:hiddenFill xmlns="" xmlns:a14="http://schemas.microsoft.com/office/drawing/2010/main">
                <a:solidFill>
                  <a:srgbClr val="FFFFFF"/>
                </a:solidFill>
              </a14:hiddenFill>
            </a:ext>
          </a:extLst>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Arial" pitchFamily="34" charset="0"/>
              <a:ea typeface="MS PGothic" pitchFamily="34" charset="-128"/>
            </a:endParaRPr>
          </a:p>
        </p:txBody>
      </p:sp>
      <p:grpSp>
        <p:nvGrpSpPr>
          <p:cNvPr id="2" name="Group 12"/>
          <p:cNvGrpSpPr>
            <a:grpSpLocks/>
          </p:cNvGrpSpPr>
          <p:nvPr/>
        </p:nvGrpSpPr>
        <p:grpSpPr bwMode="auto">
          <a:xfrm>
            <a:off x="838200" y="304800"/>
            <a:ext cx="7543800" cy="904875"/>
            <a:chOff x="1050" y="432"/>
            <a:chExt cx="3630" cy="330"/>
          </a:xfrm>
        </p:grpSpPr>
        <p:pic>
          <p:nvPicPr>
            <p:cNvPr id="45066" name="Picture 13" descr="banner-rose-left"/>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050" y="432"/>
              <a:ext cx="342" cy="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5067" name="Picture 14" descr="banner-rose-right"/>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4320" y="432"/>
              <a:ext cx="360" cy="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5068" name="Picture 15" descr="banner-center"/>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1392" y="432"/>
              <a:ext cx="2928" cy="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45065"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2EFE511F-96EE-42A6-9958-2F8C2D171579}" type="slidenum">
              <a:rPr lang="en-US" altLang="en-US" sz="1400" smtClean="0"/>
              <a:pPr eaLnBrk="1" hangingPunct="1">
                <a:spcBef>
                  <a:spcPct val="0"/>
                </a:spcBef>
                <a:buClrTx/>
                <a:buSzTx/>
                <a:buFontTx/>
                <a:buNone/>
              </a:pPr>
              <a:t>40</a:t>
            </a:fld>
            <a:endParaRPr lang="en-US" altLang="en-US" sz="1400" dirty="0" smtClean="0"/>
          </a:p>
        </p:txBody>
      </p:sp>
    </p:spTree>
    <p:extLst>
      <p:ext uri="{BB962C8B-B14F-4D97-AF65-F5344CB8AC3E}">
        <p14:creationId xmlns="" xmlns:p14="http://schemas.microsoft.com/office/powerpoint/2010/main" val="396792265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A9CF5410-B2F0-4CFF-A024-6F13FB381F33}" type="slidenum">
              <a:rPr lang="en-US" altLang="en-US" sz="1400" smtClean="0"/>
              <a:pPr eaLnBrk="1" hangingPunct="1">
                <a:spcBef>
                  <a:spcPct val="0"/>
                </a:spcBef>
                <a:buClrTx/>
                <a:buSzTx/>
                <a:buFontTx/>
                <a:buNone/>
              </a:pPr>
              <a:t>41</a:t>
            </a:fld>
            <a:endParaRPr lang="en-US" altLang="en-US" sz="1400" dirty="0" smtClean="0"/>
          </a:p>
        </p:txBody>
      </p:sp>
      <p:sp>
        <p:nvSpPr>
          <p:cNvPr id="16387" name="Rectangle 2"/>
          <p:cNvSpPr>
            <a:spLocks noGrp="1" noChangeArrowheads="1"/>
          </p:cNvSpPr>
          <p:nvPr>
            <p:ph type="title"/>
          </p:nvPr>
        </p:nvSpPr>
        <p:spPr>
          <a:xfrm>
            <a:off x="1066800" y="301625"/>
            <a:ext cx="7924800" cy="1143000"/>
          </a:xfrm>
        </p:spPr>
        <p:txBody>
          <a:bodyPr/>
          <a:lstStyle/>
          <a:p>
            <a:r>
              <a:rPr lang="en-US" altLang="en-US" sz="3500" b="1" dirty="0" err="1" smtClean="0"/>
              <a:t>Unitat</a:t>
            </a:r>
            <a:r>
              <a:rPr lang="en-US" altLang="en-US" sz="3500" b="1" dirty="0" smtClean="0"/>
              <a:t> 3: </a:t>
            </a:r>
            <a:r>
              <a:rPr lang="en-US" altLang="en-US" sz="3600" b="1" dirty="0" err="1" smtClean="0"/>
              <a:t>Entitats</a:t>
            </a:r>
            <a:r>
              <a:rPr lang="en-US" altLang="en-US" sz="3600" b="1" dirty="0" smtClean="0"/>
              <a:t> del </a:t>
            </a:r>
            <a:r>
              <a:rPr lang="en-US" altLang="en-US" sz="3600" b="1" dirty="0" err="1" smtClean="0"/>
              <a:t>Grup</a:t>
            </a:r>
            <a:r>
              <a:rPr lang="en-US" altLang="en-US" sz="3600" b="1" dirty="0" smtClean="0"/>
              <a:t> 1</a:t>
            </a:r>
            <a:endParaRPr lang="en-US" altLang="en-US" sz="3500" b="1" dirty="0" smtClean="0"/>
          </a:p>
        </p:txBody>
      </p:sp>
      <p:sp>
        <p:nvSpPr>
          <p:cNvPr id="16388" name="Rectangle 3"/>
          <p:cNvSpPr>
            <a:spLocks noGrp="1" noChangeArrowheads="1"/>
          </p:cNvSpPr>
          <p:nvPr>
            <p:ph type="body" idx="1"/>
          </p:nvPr>
        </p:nvSpPr>
        <p:spPr>
          <a:xfrm>
            <a:off x="1295400" y="1827213"/>
            <a:ext cx="7391400" cy="4497387"/>
          </a:xfrm>
        </p:spPr>
        <p:txBody>
          <a:bodyPr/>
          <a:lstStyle/>
          <a:p>
            <a:pPr eaLnBrk="1" hangingPunct="1">
              <a:buClr>
                <a:srgbClr val="00B0F0"/>
              </a:buClr>
              <a:buFont typeface="Courier New" pitchFamily="49" charset="0"/>
              <a:buChar char="o"/>
            </a:pPr>
            <a:r>
              <a:rPr lang="en-US" altLang="en-US" sz="2800" dirty="0" err="1" smtClean="0"/>
              <a:t>Atributs</a:t>
            </a:r>
            <a:r>
              <a:rPr lang="en-US" altLang="en-US" sz="2800" dirty="0" smtClean="0"/>
              <a:t> de </a:t>
            </a:r>
            <a:r>
              <a:rPr lang="en-US" altLang="en-US" sz="2800" dirty="0" err="1" smtClean="0"/>
              <a:t>l’obra</a:t>
            </a:r>
            <a:endParaRPr lang="en-US" altLang="en-US" sz="2800" dirty="0" smtClean="0"/>
          </a:p>
          <a:p>
            <a:pPr>
              <a:buClr>
                <a:srgbClr val="00B0F0"/>
              </a:buClr>
              <a:buFont typeface="Courier New" pitchFamily="49" charset="0"/>
              <a:buChar char="o"/>
            </a:pPr>
            <a:r>
              <a:rPr lang="en-US" altLang="en-US" sz="2800" dirty="0" err="1" smtClean="0"/>
              <a:t>Atributs</a:t>
            </a:r>
            <a:r>
              <a:rPr lang="en-US" altLang="en-US" sz="2800" dirty="0" smtClean="0"/>
              <a:t> de </a:t>
            </a:r>
            <a:r>
              <a:rPr lang="en-US" altLang="en-US" sz="2800" dirty="0" err="1" smtClean="0"/>
              <a:t>l’expressió</a:t>
            </a:r>
            <a:endParaRPr lang="en-US" altLang="en-US" sz="2800" dirty="0" smtClean="0"/>
          </a:p>
          <a:p>
            <a:pPr>
              <a:buClr>
                <a:srgbClr val="00B0F0"/>
              </a:buClr>
              <a:buFont typeface="Courier New" pitchFamily="49" charset="0"/>
              <a:buChar char="o"/>
            </a:pPr>
            <a:r>
              <a:rPr lang="en-US" altLang="en-US" sz="2800" dirty="0" err="1" smtClean="0"/>
              <a:t>Atributs</a:t>
            </a:r>
            <a:r>
              <a:rPr lang="en-US" altLang="en-US" sz="2800" dirty="0" smtClean="0"/>
              <a:t> de la </a:t>
            </a:r>
            <a:r>
              <a:rPr lang="en-US" altLang="en-US" sz="2800" dirty="0" err="1" smtClean="0"/>
              <a:t>manifestació</a:t>
            </a:r>
            <a:r>
              <a:rPr lang="en-US" altLang="en-US" sz="2800" dirty="0" smtClean="0"/>
              <a:t> </a:t>
            </a:r>
          </a:p>
          <a:p>
            <a:pPr>
              <a:buClr>
                <a:srgbClr val="00B0F0"/>
              </a:buClr>
              <a:buFont typeface="Courier New" pitchFamily="49" charset="0"/>
              <a:buChar char="o"/>
            </a:pPr>
            <a:r>
              <a:rPr lang="en-US" altLang="en-US" sz="2800" dirty="0" err="1" smtClean="0"/>
              <a:t>Atributs</a:t>
            </a:r>
            <a:r>
              <a:rPr lang="en-US" altLang="en-US" sz="2800" dirty="0" smtClean="0"/>
              <a:t> d’un </a:t>
            </a:r>
            <a:r>
              <a:rPr lang="en-US" altLang="en-US" sz="2800" dirty="0" err="1" smtClean="0"/>
              <a:t>ítem</a:t>
            </a:r>
            <a:r>
              <a:rPr lang="en-US" altLang="en-US" sz="2800" dirty="0" smtClean="0"/>
              <a:t> </a:t>
            </a:r>
          </a:p>
        </p:txBody>
      </p:sp>
    </p:spTree>
    <p:extLst>
      <p:ext uri="{BB962C8B-B14F-4D97-AF65-F5344CB8AC3E}">
        <p14:creationId xmlns="" xmlns:p14="http://schemas.microsoft.com/office/powerpoint/2010/main" val="2307245868"/>
      </p:ext>
    </p:extLst>
  </p:cSld>
  <p:clrMapOvr>
    <a:masterClrMapping/>
  </p:clrMapOvr>
  <p:transition spd="med">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C516E143-294D-4FD7-87C4-C6AC3DFE1ED9}" type="slidenum">
              <a:rPr lang="en-US" altLang="en-US" sz="1400"/>
              <a:pPr algn="r" eaLnBrk="1" hangingPunct="1">
                <a:spcBef>
                  <a:spcPct val="0"/>
                </a:spcBef>
                <a:buClrTx/>
                <a:buSzTx/>
                <a:buFontTx/>
                <a:buNone/>
              </a:pPr>
              <a:t>42</a:t>
            </a:fld>
            <a:endParaRPr lang="en-US" altLang="en-US" sz="1400" dirty="0"/>
          </a:p>
        </p:txBody>
      </p:sp>
      <p:sp>
        <p:nvSpPr>
          <p:cNvPr id="56323" name="Rectangle 2"/>
          <p:cNvSpPr>
            <a:spLocks noGrp="1" noChangeArrowheads="1"/>
          </p:cNvSpPr>
          <p:nvPr>
            <p:ph type="title" idx="4294967295"/>
          </p:nvPr>
        </p:nvSpPr>
        <p:spPr/>
        <p:txBody>
          <a:bodyPr/>
          <a:lstStyle/>
          <a:p>
            <a:r>
              <a:rPr lang="en-US" altLang="en-US" sz="3200" b="1" dirty="0" err="1" smtClean="0"/>
              <a:t>Atributs</a:t>
            </a:r>
            <a:r>
              <a:rPr lang="en-US" altLang="en-US" sz="3200" b="1" dirty="0" smtClean="0"/>
              <a:t> de </a:t>
            </a:r>
            <a:r>
              <a:rPr lang="en-US" altLang="en-US" sz="3200" b="1" dirty="0" err="1" smtClean="0"/>
              <a:t>l’obra</a:t>
            </a:r>
            <a:endParaRPr lang="en-US" altLang="en-US" sz="3200" b="1" dirty="0" smtClean="0"/>
          </a:p>
        </p:txBody>
      </p:sp>
      <p:sp>
        <p:nvSpPr>
          <p:cNvPr id="56324" name="Rectangle 3"/>
          <p:cNvSpPr>
            <a:spLocks noGrp="1" noChangeArrowheads="1"/>
          </p:cNvSpPr>
          <p:nvPr>
            <p:ph type="body" idx="4294967295"/>
          </p:nvPr>
        </p:nvSpPr>
        <p:spPr>
          <a:xfrm>
            <a:off x="1295400" y="1752600"/>
            <a:ext cx="7388225" cy="4189413"/>
          </a:xfrm>
        </p:spPr>
        <p:txBody>
          <a:bodyPr/>
          <a:lstStyle/>
          <a:p>
            <a:pPr eaLnBrk="1" hangingPunct="1">
              <a:buClr>
                <a:srgbClr val="00B0F0"/>
              </a:buClr>
              <a:buFont typeface="Courier New" pitchFamily="49" charset="0"/>
              <a:buChar char="o"/>
            </a:pPr>
            <a:r>
              <a:rPr lang="en-US" altLang="en-US" sz="2800" dirty="0" err="1" smtClean="0"/>
              <a:t>Títol</a:t>
            </a:r>
            <a:r>
              <a:rPr lang="en-US" altLang="en-US" sz="2800" dirty="0" smtClean="0"/>
              <a:t> de </a:t>
            </a:r>
            <a:r>
              <a:rPr lang="en-US" altLang="en-US" sz="2800" dirty="0" err="1" smtClean="0"/>
              <a:t>l’obra</a:t>
            </a:r>
            <a:endParaRPr lang="en-US" altLang="en-US" sz="2800" dirty="0" smtClean="0"/>
          </a:p>
          <a:p>
            <a:pPr>
              <a:buClr>
                <a:srgbClr val="00B0F0"/>
              </a:buClr>
              <a:buFont typeface="Courier New" pitchFamily="49" charset="0"/>
              <a:buChar char="o"/>
            </a:pPr>
            <a:r>
              <a:rPr lang="en-US" altLang="en-US" sz="2800" dirty="0" smtClean="0"/>
              <a:t>Forma de </a:t>
            </a:r>
            <a:r>
              <a:rPr lang="en-US" altLang="en-US" sz="2800" dirty="0" err="1" smtClean="0"/>
              <a:t>l’obra</a:t>
            </a:r>
            <a:endParaRPr lang="en-US" altLang="en-US" sz="2800" dirty="0" smtClean="0"/>
          </a:p>
          <a:p>
            <a:pPr>
              <a:buClr>
                <a:srgbClr val="00B0F0"/>
              </a:buClr>
              <a:buFont typeface="Courier New" pitchFamily="49" charset="0"/>
              <a:buChar char="o"/>
            </a:pPr>
            <a:r>
              <a:rPr lang="en-US" altLang="en-US" sz="2800" dirty="0" smtClean="0"/>
              <a:t>Data de </a:t>
            </a:r>
            <a:r>
              <a:rPr lang="en-US" altLang="en-US" sz="2800" dirty="0" err="1" smtClean="0"/>
              <a:t>l’obra</a:t>
            </a:r>
            <a:endParaRPr lang="en-US" altLang="en-US" sz="2800" dirty="0" smtClean="0"/>
          </a:p>
          <a:p>
            <a:pPr>
              <a:buClr>
                <a:srgbClr val="00B0F0"/>
              </a:buClr>
              <a:buFont typeface="Courier New" pitchFamily="49" charset="0"/>
              <a:buChar char="o"/>
            </a:pPr>
            <a:r>
              <a:rPr lang="en-US" altLang="en-US" sz="2800" dirty="0" err="1" smtClean="0"/>
              <a:t>Altres</a:t>
            </a:r>
            <a:r>
              <a:rPr lang="en-US" altLang="en-US" sz="2800" dirty="0" smtClean="0"/>
              <a:t> </a:t>
            </a:r>
            <a:r>
              <a:rPr lang="en-US" altLang="en-US" sz="2800" dirty="0" err="1" smtClean="0"/>
              <a:t>caracterítiques</a:t>
            </a:r>
            <a:r>
              <a:rPr lang="en-US" altLang="en-US" sz="2800" dirty="0" smtClean="0"/>
              <a:t> </a:t>
            </a:r>
            <a:r>
              <a:rPr lang="en-US" altLang="en-US" sz="2800" dirty="0" err="1" smtClean="0"/>
              <a:t>distintives</a:t>
            </a:r>
            <a:endParaRPr lang="en-US" altLang="en-US" sz="2800" dirty="0" smtClean="0"/>
          </a:p>
          <a:p>
            <a:pPr>
              <a:buClr>
                <a:srgbClr val="00B0F0"/>
              </a:buClr>
              <a:buFont typeface="Courier New" pitchFamily="49" charset="0"/>
              <a:buChar char="o"/>
            </a:pPr>
            <a:r>
              <a:rPr lang="es-ES" sz="2800" dirty="0" err="1" smtClean="0"/>
              <a:t>Terminació</a:t>
            </a:r>
            <a:r>
              <a:rPr lang="es-ES" sz="2800" dirty="0" smtClean="0"/>
              <a:t> prevista</a:t>
            </a:r>
            <a:endParaRPr lang="en-US" altLang="en-US" sz="2800" dirty="0" smtClean="0"/>
          </a:p>
          <a:p>
            <a:pPr eaLnBrk="1" hangingPunct="1">
              <a:buClr>
                <a:srgbClr val="00B0F0"/>
              </a:buClr>
              <a:buFont typeface="Courier New" pitchFamily="49" charset="0"/>
              <a:buChar char="o"/>
            </a:pPr>
            <a:r>
              <a:rPr lang="en-US" altLang="en-US" sz="2800" dirty="0" smtClean="0"/>
              <a:t>Context de </a:t>
            </a:r>
            <a:r>
              <a:rPr lang="en-US" altLang="en-US" sz="2800" dirty="0" err="1" smtClean="0"/>
              <a:t>l’obra</a:t>
            </a:r>
            <a:endParaRPr lang="en-US" altLang="en-US" sz="2800" dirty="0" smtClean="0"/>
          </a:p>
          <a:p>
            <a:pPr>
              <a:buClr>
                <a:srgbClr val="00B0F0"/>
              </a:buClr>
              <a:buFont typeface="Courier New" pitchFamily="49" charset="0"/>
              <a:buChar char="o"/>
            </a:pPr>
            <a:r>
              <a:rPr lang="en-US" altLang="en-US" sz="2800" dirty="0" err="1" smtClean="0"/>
              <a:t>Altres</a:t>
            </a:r>
            <a:r>
              <a:rPr lang="en-US" altLang="en-US" sz="2800" i="1" dirty="0" smtClean="0"/>
              <a:t> …</a:t>
            </a:r>
          </a:p>
        </p:txBody>
      </p:sp>
      <p:sp>
        <p:nvSpPr>
          <p:cNvPr id="56325"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91936059-A635-411B-9BC6-15A0EBFAF2A9}" type="slidenum">
              <a:rPr lang="en-US" altLang="en-US" sz="1400" smtClean="0"/>
              <a:pPr eaLnBrk="1" hangingPunct="1">
                <a:spcBef>
                  <a:spcPct val="0"/>
                </a:spcBef>
                <a:buClrTx/>
                <a:buSzTx/>
                <a:buFontTx/>
                <a:buNone/>
              </a:pPr>
              <a:t>42</a:t>
            </a:fld>
            <a:endParaRPr lang="en-US" altLang="en-US" sz="1400" dirty="0" smtClean="0"/>
          </a:p>
        </p:txBody>
      </p:sp>
    </p:spTree>
    <p:extLst>
      <p:ext uri="{BB962C8B-B14F-4D97-AF65-F5344CB8AC3E}">
        <p14:creationId xmlns="" xmlns:p14="http://schemas.microsoft.com/office/powerpoint/2010/main" val="2957308024"/>
      </p:ext>
    </p:extLst>
  </p:cSld>
  <p:clrMapOvr>
    <a:masterClrMapping/>
  </p:clrMapOvr>
  <p:transition spd="med">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work"/>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28600" y="1673225"/>
            <a:ext cx="8610600" cy="4727575"/>
          </a:xfrm>
          <a:prstGeom prst="rect">
            <a:avLst/>
          </a:prstGeom>
          <a:noFill/>
          <a:ln w="12700">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sp>
        <p:nvSpPr>
          <p:cNvPr id="57347" name="Rectangle 3"/>
          <p:cNvSpPr>
            <a:spLocks noGrp="1" noChangeArrowheads="1"/>
          </p:cNvSpPr>
          <p:nvPr>
            <p:ph type="title" idx="4294967295"/>
          </p:nvPr>
        </p:nvSpPr>
        <p:spPr>
          <a:xfrm>
            <a:off x="1333500" y="228600"/>
            <a:ext cx="7353300" cy="1143000"/>
          </a:xfrm>
        </p:spPr>
        <p:txBody>
          <a:bodyPr/>
          <a:lstStyle/>
          <a:p>
            <a:pPr algn="ctr" eaLnBrk="1" hangingPunct="1"/>
            <a:r>
              <a:rPr lang="en-US" altLang="en-US" sz="3200" b="1" dirty="0" err="1" smtClean="0"/>
              <a:t>Identificar</a:t>
            </a:r>
            <a:r>
              <a:rPr lang="en-US" altLang="en-US" sz="3200" b="1" dirty="0" smtClean="0"/>
              <a:t> </a:t>
            </a:r>
            <a:r>
              <a:rPr lang="en-US" altLang="en-US" sz="3200" b="1" dirty="0" err="1" smtClean="0"/>
              <a:t>atributs</a:t>
            </a:r>
            <a:r>
              <a:rPr lang="en-US" altLang="en-US" sz="3200" b="1" dirty="0" smtClean="0"/>
              <a:t> de </a:t>
            </a:r>
            <a:r>
              <a:rPr lang="en-US" altLang="en-US" sz="3200" b="1" dirty="0" err="1" smtClean="0"/>
              <a:t>l’obra</a:t>
            </a:r>
            <a:endParaRPr lang="en-US" altLang="en-US" sz="3200" b="1" dirty="0" smtClean="0"/>
          </a:p>
        </p:txBody>
      </p:sp>
      <p:sp>
        <p:nvSpPr>
          <p:cNvPr id="57348" name="Line 4"/>
          <p:cNvSpPr>
            <a:spLocks noChangeShapeType="1"/>
          </p:cNvSpPr>
          <p:nvPr/>
        </p:nvSpPr>
        <p:spPr bwMode="auto">
          <a:xfrm>
            <a:off x="4648200" y="5715000"/>
            <a:ext cx="685800" cy="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57349" name="Line 5"/>
          <p:cNvSpPr>
            <a:spLocks noChangeShapeType="1"/>
          </p:cNvSpPr>
          <p:nvPr/>
        </p:nvSpPr>
        <p:spPr bwMode="auto">
          <a:xfrm flipV="1">
            <a:off x="1600200" y="4648200"/>
            <a:ext cx="609600" cy="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57350" name="Line 6"/>
          <p:cNvSpPr>
            <a:spLocks noChangeShapeType="1"/>
          </p:cNvSpPr>
          <p:nvPr/>
        </p:nvSpPr>
        <p:spPr bwMode="auto">
          <a:xfrm>
            <a:off x="4000500" y="2743200"/>
            <a:ext cx="1981200" cy="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57351" name="Line 7"/>
          <p:cNvSpPr>
            <a:spLocks noChangeShapeType="1"/>
          </p:cNvSpPr>
          <p:nvPr/>
        </p:nvSpPr>
        <p:spPr bwMode="auto">
          <a:xfrm>
            <a:off x="1752600" y="2412357"/>
            <a:ext cx="1600200" cy="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57352" name="Rectangle 8"/>
          <p:cNvSpPr>
            <a:spLocks noChangeArrowheads="1"/>
          </p:cNvSpPr>
          <p:nvPr/>
        </p:nvSpPr>
        <p:spPr bwMode="auto">
          <a:xfrm>
            <a:off x="1216306" y="2259957"/>
            <a:ext cx="533400" cy="304800"/>
          </a:xfrm>
          <a:prstGeom prst="rect">
            <a:avLst/>
          </a:prstGeom>
          <a:solidFill>
            <a:srgbClr val="DDDDDD"/>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800" dirty="0"/>
              <a:t>1?</a:t>
            </a:r>
          </a:p>
        </p:txBody>
      </p:sp>
      <p:sp>
        <p:nvSpPr>
          <p:cNvPr id="57353" name="Rectangle 9"/>
          <p:cNvSpPr>
            <a:spLocks noChangeArrowheads="1"/>
          </p:cNvSpPr>
          <p:nvPr/>
        </p:nvSpPr>
        <p:spPr bwMode="auto">
          <a:xfrm>
            <a:off x="5715000" y="2185686"/>
            <a:ext cx="533400" cy="304800"/>
          </a:xfrm>
          <a:prstGeom prst="rect">
            <a:avLst/>
          </a:prstGeom>
          <a:solidFill>
            <a:srgbClr val="DDDDDD"/>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800" dirty="0"/>
              <a:t>2?</a:t>
            </a:r>
          </a:p>
        </p:txBody>
      </p:sp>
      <p:sp>
        <p:nvSpPr>
          <p:cNvPr id="57354" name="Rectangle 10"/>
          <p:cNvSpPr>
            <a:spLocks noChangeArrowheads="1"/>
          </p:cNvSpPr>
          <p:nvPr/>
        </p:nvSpPr>
        <p:spPr bwMode="auto">
          <a:xfrm>
            <a:off x="949606" y="4267200"/>
            <a:ext cx="533400" cy="304800"/>
          </a:xfrm>
          <a:prstGeom prst="rect">
            <a:avLst/>
          </a:prstGeom>
          <a:solidFill>
            <a:srgbClr val="DDDDDD"/>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800" dirty="0"/>
              <a:t>3?</a:t>
            </a:r>
          </a:p>
        </p:txBody>
      </p:sp>
      <p:sp>
        <p:nvSpPr>
          <p:cNvPr id="57355" name="Rectangle 11"/>
          <p:cNvSpPr>
            <a:spLocks noChangeArrowheads="1"/>
          </p:cNvSpPr>
          <p:nvPr/>
        </p:nvSpPr>
        <p:spPr bwMode="auto">
          <a:xfrm>
            <a:off x="5638800" y="5334000"/>
            <a:ext cx="533400" cy="304800"/>
          </a:xfrm>
          <a:prstGeom prst="rect">
            <a:avLst/>
          </a:prstGeom>
          <a:solidFill>
            <a:srgbClr val="DDDDDD"/>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800" dirty="0"/>
              <a:t>4?</a:t>
            </a:r>
          </a:p>
        </p:txBody>
      </p:sp>
      <p:sp>
        <p:nvSpPr>
          <p:cNvPr id="57356"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9227ECE2-B383-4C3C-BC68-57569FAA8783}" type="slidenum">
              <a:rPr lang="en-US" altLang="en-US" sz="1400" smtClean="0"/>
              <a:pPr eaLnBrk="1" hangingPunct="1">
                <a:spcBef>
                  <a:spcPct val="0"/>
                </a:spcBef>
                <a:buClrTx/>
                <a:buSzTx/>
                <a:buFontTx/>
                <a:buNone/>
              </a:pPr>
              <a:t>43</a:t>
            </a:fld>
            <a:endParaRPr lang="en-US" altLang="en-US" sz="1400" dirty="0" smtClean="0"/>
          </a:p>
        </p:txBody>
      </p:sp>
    </p:spTree>
    <p:extLst>
      <p:ext uri="{BB962C8B-B14F-4D97-AF65-F5344CB8AC3E}">
        <p14:creationId xmlns="" xmlns:p14="http://schemas.microsoft.com/office/powerpoint/2010/main" val="817948548"/>
      </p:ext>
    </p:extLst>
  </p:cSld>
  <p:clrMapOvr>
    <a:masterClrMapping/>
  </p:clrMapOvr>
  <p:transition spd="med">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9BAF7882-2424-43FA-A219-FF89BD08BD07}" type="slidenum">
              <a:rPr lang="en-US" altLang="en-US" sz="1400"/>
              <a:pPr algn="r" eaLnBrk="1" hangingPunct="1">
                <a:spcBef>
                  <a:spcPct val="0"/>
                </a:spcBef>
                <a:buClrTx/>
                <a:buSzTx/>
                <a:buFontTx/>
                <a:buNone/>
              </a:pPr>
              <a:t>44</a:t>
            </a:fld>
            <a:endParaRPr lang="en-US" altLang="en-US" sz="1400" dirty="0"/>
          </a:p>
        </p:txBody>
      </p:sp>
      <p:sp>
        <p:nvSpPr>
          <p:cNvPr id="58371" name="Rectangle 2"/>
          <p:cNvSpPr>
            <a:spLocks noGrp="1" noChangeArrowheads="1"/>
          </p:cNvSpPr>
          <p:nvPr>
            <p:ph type="title" idx="4294967295"/>
          </p:nvPr>
        </p:nvSpPr>
        <p:spPr/>
        <p:txBody>
          <a:bodyPr/>
          <a:lstStyle/>
          <a:p>
            <a:pPr algn="ctr" eaLnBrk="1" hangingPunct="1"/>
            <a:r>
              <a:rPr lang="en-US" altLang="en-US" sz="3200" b="1" dirty="0" err="1" smtClean="0"/>
              <a:t>Atributs</a:t>
            </a:r>
            <a:r>
              <a:rPr lang="en-US" altLang="en-US" sz="3200" b="1" dirty="0" smtClean="0"/>
              <a:t> </a:t>
            </a:r>
            <a:r>
              <a:rPr lang="en-US" altLang="en-US" sz="3200" b="1" dirty="0" err="1" smtClean="0"/>
              <a:t>d’una</a:t>
            </a:r>
            <a:r>
              <a:rPr lang="en-US" altLang="en-US" sz="3200" b="1" dirty="0" smtClean="0"/>
              <a:t> </a:t>
            </a:r>
            <a:r>
              <a:rPr lang="en-US" altLang="en-US" sz="3200" b="1" dirty="0" err="1" smtClean="0"/>
              <a:t>expressió</a:t>
            </a:r>
            <a:endParaRPr lang="en-US" altLang="en-US" sz="3200" b="1" dirty="0" smtClean="0"/>
          </a:p>
        </p:txBody>
      </p:sp>
      <p:sp>
        <p:nvSpPr>
          <p:cNvPr id="58372" name="Rectangle 3"/>
          <p:cNvSpPr>
            <a:spLocks noGrp="1" noChangeArrowheads="1"/>
          </p:cNvSpPr>
          <p:nvPr>
            <p:ph type="body" idx="4294967295"/>
          </p:nvPr>
        </p:nvSpPr>
        <p:spPr>
          <a:xfrm>
            <a:off x="1295400" y="1752601"/>
            <a:ext cx="7388225" cy="4648200"/>
          </a:xfrm>
        </p:spPr>
        <p:txBody>
          <a:bodyPr/>
          <a:lstStyle/>
          <a:p>
            <a:pPr eaLnBrk="1" hangingPunct="1">
              <a:lnSpc>
                <a:spcPct val="90000"/>
              </a:lnSpc>
              <a:buClr>
                <a:srgbClr val="00B0F0"/>
              </a:buClr>
              <a:buFont typeface="Courier New" pitchFamily="49" charset="0"/>
              <a:buChar char="o"/>
            </a:pPr>
            <a:r>
              <a:rPr lang="en-US" altLang="en-US" sz="2800" dirty="0" smtClean="0"/>
              <a:t>Forma de </a:t>
            </a:r>
            <a:r>
              <a:rPr lang="en-US" altLang="en-US" sz="2800" dirty="0" err="1" smtClean="0"/>
              <a:t>l’expressió</a:t>
            </a:r>
            <a:endParaRPr lang="en-US" altLang="en-US" sz="2800" dirty="0" smtClean="0"/>
          </a:p>
          <a:p>
            <a:pPr>
              <a:lnSpc>
                <a:spcPct val="90000"/>
              </a:lnSpc>
              <a:buClr>
                <a:srgbClr val="00B0F0"/>
              </a:buClr>
              <a:buFont typeface="Courier New" pitchFamily="49" charset="0"/>
              <a:buChar char="o"/>
            </a:pPr>
            <a:r>
              <a:rPr lang="en-US" altLang="en-US" sz="2800" dirty="0" smtClean="0"/>
              <a:t>Data de </a:t>
            </a:r>
            <a:r>
              <a:rPr lang="en-US" altLang="en-US" sz="2800" dirty="0" err="1" smtClean="0"/>
              <a:t>l’expressió</a:t>
            </a:r>
            <a:endParaRPr lang="en-US" altLang="en-US" sz="2800" dirty="0" smtClean="0"/>
          </a:p>
          <a:p>
            <a:pPr>
              <a:lnSpc>
                <a:spcPct val="90000"/>
              </a:lnSpc>
              <a:buClr>
                <a:srgbClr val="00B0F0"/>
              </a:buClr>
              <a:buFont typeface="Courier New" pitchFamily="49" charset="0"/>
              <a:buChar char="o"/>
            </a:pPr>
            <a:r>
              <a:rPr lang="en-US" altLang="en-US" sz="2800" dirty="0" err="1" smtClean="0"/>
              <a:t>Llengua</a:t>
            </a:r>
            <a:r>
              <a:rPr lang="en-US" altLang="en-US" sz="2800" dirty="0" smtClean="0"/>
              <a:t> de </a:t>
            </a:r>
            <a:r>
              <a:rPr lang="en-US" altLang="en-US" sz="2800" dirty="0" err="1" smtClean="0"/>
              <a:t>l’expressió</a:t>
            </a:r>
            <a:endParaRPr lang="en-US" altLang="en-US" sz="2800" dirty="0" smtClean="0"/>
          </a:p>
          <a:p>
            <a:pPr>
              <a:buClr>
                <a:srgbClr val="00B0F0"/>
              </a:buClr>
              <a:buFont typeface="Courier New" pitchFamily="49" charset="0"/>
              <a:buChar char="o"/>
            </a:pPr>
            <a:r>
              <a:rPr lang="en-US" altLang="en-US" sz="2800" dirty="0" err="1" smtClean="0"/>
              <a:t>Altres</a:t>
            </a:r>
            <a:r>
              <a:rPr lang="en-US" altLang="en-US" sz="2800" dirty="0" smtClean="0"/>
              <a:t> </a:t>
            </a:r>
            <a:r>
              <a:rPr lang="en-US" altLang="en-US" sz="2800" dirty="0" err="1" smtClean="0"/>
              <a:t>caracterítiques</a:t>
            </a:r>
            <a:r>
              <a:rPr lang="en-US" altLang="en-US" sz="2800" dirty="0" smtClean="0"/>
              <a:t> </a:t>
            </a:r>
            <a:r>
              <a:rPr lang="en-US" altLang="en-US" sz="2800" dirty="0" err="1" smtClean="0"/>
              <a:t>distintives</a:t>
            </a:r>
            <a:endParaRPr lang="en-US" altLang="en-US" sz="2800" dirty="0" smtClean="0"/>
          </a:p>
          <a:p>
            <a:pPr eaLnBrk="1" hangingPunct="1">
              <a:lnSpc>
                <a:spcPct val="90000"/>
              </a:lnSpc>
              <a:buClr>
                <a:srgbClr val="00B0F0"/>
              </a:buClr>
              <a:buFont typeface="Courier New" pitchFamily="49" charset="0"/>
              <a:buChar char="o"/>
            </a:pPr>
            <a:r>
              <a:rPr lang="en-US" altLang="en-US" sz="2800" dirty="0" err="1" smtClean="0"/>
              <a:t>Repartiment</a:t>
            </a:r>
            <a:r>
              <a:rPr lang="en-US" altLang="en-US" sz="2800" dirty="0" smtClean="0"/>
              <a:t> de </a:t>
            </a:r>
            <a:r>
              <a:rPr lang="en-US" altLang="en-US" sz="2800" dirty="0" err="1" smtClean="0"/>
              <a:t>l’execució</a:t>
            </a:r>
            <a:r>
              <a:rPr lang="en-US" altLang="en-US" sz="2800" dirty="0" smtClean="0"/>
              <a:t> (</a:t>
            </a:r>
            <a:r>
              <a:rPr lang="en-US" altLang="en-US" sz="2800" dirty="0" err="1" smtClean="0"/>
              <a:t>música</a:t>
            </a:r>
            <a:r>
              <a:rPr lang="en-US" altLang="en-US" sz="2800" dirty="0" smtClean="0"/>
              <a:t>)</a:t>
            </a:r>
          </a:p>
          <a:p>
            <a:pPr>
              <a:lnSpc>
                <a:spcPct val="90000"/>
              </a:lnSpc>
              <a:buClr>
                <a:srgbClr val="00B0F0"/>
              </a:buClr>
              <a:buFont typeface="Courier New" pitchFamily="49" charset="0"/>
              <a:buChar char="o"/>
            </a:pPr>
            <a:r>
              <a:rPr lang="en-US" altLang="en-US" sz="2800" dirty="0" err="1" smtClean="0"/>
              <a:t>Contingut</a:t>
            </a:r>
            <a:r>
              <a:rPr lang="en-US" altLang="en-US" sz="2800" dirty="0" smtClean="0"/>
              <a:t> de </a:t>
            </a:r>
            <a:r>
              <a:rPr lang="en-US" altLang="en-US" sz="2800" dirty="0" err="1" smtClean="0"/>
              <a:t>l’expressió</a:t>
            </a:r>
            <a:endParaRPr lang="en-US" altLang="en-US" sz="2800" dirty="0" smtClean="0"/>
          </a:p>
          <a:p>
            <a:pPr>
              <a:lnSpc>
                <a:spcPct val="90000"/>
              </a:lnSpc>
              <a:buClr>
                <a:srgbClr val="00B0F0"/>
              </a:buClr>
              <a:buFont typeface="Courier New" pitchFamily="49" charset="0"/>
              <a:buChar char="o"/>
            </a:pPr>
            <a:r>
              <a:rPr lang="en-US" altLang="en-US" sz="2800" dirty="0" err="1" smtClean="0"/>
              <a:t>Extensió</a:t>
            </a:r>
            <a:r>
              <a:rPr lang="en-US" altLang="en-US" sz="2800" dirty="0" smtClean="0"/>
              <a:t> de </a:t>
            </a:r>
            <a:r>
              <a:rPr lang="en-US" altLang="en-US" sz="2800" dirty="0" err="1" smtClean="0"/>
              <a:t>l’expressió</a:t>
            </a:r>
            <a:endParaRPr lang="en-US" altLang="en-US" sz="2800" dirty="0" smtClean="0"/>
          </a:p>
          <a:p>
            <a:pPr eaLnBrk="1" hangingPunct="1">
              <a:lnSpc>
                <a:spcPct val="90000"/>
              </a:lnSpc>
              <a:buClr>
                <a:srgbClr val="00B0F0"/>
              </a:buClr>
              <a:buFont typeface="Courier New" pitchFamily="49" charset="0"/>
              <a:buChar char="o"/>
            </a:pPr>
            <a:r>
              <a:rPr lang="en-US" altLang="en-US" sz="2800" dirty="0" err="1" smtClean="0"/>
              <a:t>Resum</a:t>
            </a:r>
            <a:r>
              <a:rPr lang="en-US" altLang="en-US" sz="2800" dirty="0" smtClean="0"/>
              <a:t> del </a:t>
            </a:r>
            <a:r>
              <a:rPr lang="en-US" altLang="en-US" sz="2800" dirty="0" err="1" smtClean="0"/>
              <a:t>contingut</a:t>
            </a:r>
            <a:endParaRPr lang="en-US" altLang="en-US" sz="2800" dirty="0" smtClean="0"/>
          </a:p>
          <a:p>
            <a:pPr eaLnBrk="1" hangingPunct="1">
              <a:lnSpc>
                <a:spcPct val="90000"/>
              </a:lnSpc>
              <a:buClr>
                <a:srgbClr val="00B0F0"/>
              </a:buClr>
              <a:buFont typeface="Courier New" pitchFamily="49" charset="0"/>
              <a:buChar char="o"/>
            </a:pPr>
            <a:r>
              <a:rPr lang="en-US" altLang="en-US" sz="2800" dirty="0" err="1" smtClean="0"/>
              <a:t>Altres</a:t>
            </a:r>
            <a:r>
              <a:rPr lang="en-US" altLang="en-US" sz="2800" dirty="0" smtClean="0"/>
              <a:t> …</a:t>
            </a:r>
          </a:p>
        </p:txBody>
      </p:sp>
      <p:sp>
        <p:nvSpPr>
          <p:cNvPr id="58373"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BBC6EF7B-AD10-4A5B-8F6F-53A963E3CEB8}" type="slidenum">
              <a:rPr lang="en-US" altLang="en-US" sz="1400" smtClean="0"/>
              <a:pPr eaLnBrk="1" hangingPunct="1">
                <a:spcBef>
                  <a:spcPct val="0"/>
                </a:spcBef>
                <a:buClrTx/>
                <a:buSzTx/>
                <a:buFontTx/>
                <a:buNone/>
              </a:pPr>
              <a:t>44</a:t>
            </a:fld>
            <a:endParaRPr lang="en-US" altLang="en-US" sz="1400" dirty="0" smtClean="0"/>
          </a:p>
        </p:txBody>
      </p:sp>
    </p:spTree>
    <p:extLst>
      <p:ext uri="{BB962C8B-B14F-4D97-AF65-F5344CB8AC3E}">
        <p14:creationId xmlns="" xmlns:p14="http://schemas.microsoft.com/office/powerpoint/2010/main" val="3181773970"/>
      </p:ext>
    </p:extLst>
  </p:cSld>
  <p:clrMapOvr>
    <a:masterClrMapping/>
  </p:clrMapOvr>
  <p:transition spd="med">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expressionattribute"/>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38292" y="1641475"/>
            <a:ext cx="8524707" cy="4987925"/>
          </a:xfrm>
          <a:prstGeom prst="rect">
            <a:avLst/>
          </a:prstGeom>
          <a:noFill/>
          <a:ln w="12700">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sp>
        <p:nvSpPr>
          <p:cNvPr id="59395" name="Rectangle 3"/>
          <p:cNvSpPr>
            <a:spLocks noGrp="1" noChangeArrowheads="1"/>
          </p:cNvSpPr>
          <p:nvPr>
            <p:ph type="title" idx="4294967295"/>
          </p:nvPr>
        </p:nvSpPr>
        <p:spPr>
          <a:xfrm>
            <a:off x="1371600" y="381000"/>
            <a:ext cx="7277100" cy="1066800"/>
          </a:xfrm>
        </p:spPr>
        <p:txBody>
          <a:bodyPr/>
          <a:lstStyle/>
          <a:p>
            <a:r>
              <a:rPr lang="en-US" altLang="en-US" sz="3200" b="1" dirty="0" err="1" smtClean="0"/>
              <a:t>Identificar</a:t>
            </a:r>
            <a:r>
              <a:rPr lang="en-US" altLang="en-US" sz="3200" b="1" dirty="0" smtClean="0"/>
              <a:t> </a:t>
            </a:r>
            <a:r>
              <a:rPr lang="en-US" altLang="en-US" sz="3200" b="1" dirty="0" err="1" smtClean="0"/>
              <a:t>atributs</a:t>
            </a:r>
            <a:r>
              <a:rPr lang="en-US" altLang="en-US" sz="3200" b="1" dirty="0" smtClean="0"/>
              <a:t> de </a:t>
            </a:r>
            <a:r>
              <a:rPr lang="en-US" altLang="en-US" sz="3200" b="1" dirty="0" err="1" smtClean="0"/>
              <a:t>l’expressió</a:t>
            </a:r>
            <a:endParaRPr lang="en-US" altLang="en-US" sz="3200" b="1" dirty="0" smtClean="0"/>
          </a:p>
        </p:txBody>
      </p:sp>
      <p:sp>
        <p:nvSpPr>
          <p:cNvPr id="59396" name="Line 4"/>
          <p:cNvSpPr>
            <a:spLocks noChangeShapeType="1"/>
          </p:cNvSpPr>
          <p:nvPr/>
        </p:nvSpPr>
        <p:spPr bwMode="auto">
          <a:xfrm>
            <a:off x="1711124" y="6553201"/>
            <a:ext cx="6899476" cy="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59397" name="Line 5"/>
          <p:cNvSpPr>
            <a:spLocks noChangeShapeType="1"/>
          </p:cNvSpPr>
          <p:nvPr/>
        </p:nvSpPr>
        <p:spPr bwMode="auto">
          <a:xfrm>
            <a:off x="1543291" y="4343400"/>
            <a:ext cx="0" cy="182880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59398" name="Line 6"/>
          <p:cNvSpPr>
            <a:spLocks noChangeShapeType="1"/>
          </p:cNvSpPr>
          <p:nvPr/>
        </p:nvSpPr>
        <p:spPr bwMode="auto">
          <a:xfrm>
            <a:off x="1981200" y="3837972"/>
            <a:ext cx="5715000" cy="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59399" name="Line 7"/>
          <p:cNvSpPr>
            <a:spLocks noChangeShapeType="1"/>
          </p:cNvSpPr>
          <p:nvPr/>
        </p:nvSpPr>
        <p:spPr bwMode="auto">
          <a:xfrm>
            <a:off x="5638800" y="2367987"/>
            <a:ext cx="2743200" cy="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59400" name="Rectangle 8"/>
          <p:cNvSpPr>
            <a:spLocks noChangeArrowheads="1"/>
          </p:cNvSpPr>
          <p:nvPr/>
        </p:nvSpPr>
        <p:spPr bwMode="auto">
          <a:xfrm>
            <a:off x="6096000" y="2459620"/>
            <a:ext cx="533400" cy="304800"/>
          </a:xfrm>
          <a:prstGeom prst="rect">
            <a:avLst/>
          </a:prstGeom>
          <a:solidFill>
            <a:srgbClr val="DDDDDD"/>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800" dirty="0"/>
              <a:t>1?</a:t>
            </a:r>
          </a:p>
        </p:txBody>
      </p:sp>
      <p:sp>
        <p:nvSpPr>
          <p:cNvPr id="59401" name="Rectangle 9"/>
          <p:cNvSpPr>
            <a:spLocks noChangeArrowheads="1"/>
          </p:cNvSpPr>
          <p:nvPr/>
        </p:nvSpPr>
        <p:spPr bwMode="auto">
          <a:xfrm>
            <a:off x="7848600" y="3581400"/>
            <a:ext cx="533400" cy="304800"/>
          </a:xfrm>
          <a:prstGeom prst="rect">
            <a:avLst/>
          </a:prstGeom>
          <a:solidFill>
            <a:srgbClr val="DDDDDD"/>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800" dirty="0"/>
              <a:t>2?</a:t>
            </a:r>
          </a:p>
        </p:txBody>
      </p:sp>
      <p:sp>
        <p:nvSpPr>
          <p:cNvPr id="59402" name="Rectangle 10"/>
          <p:cNvSpPr>
            <a:spLocks noChangeArrowheads="1"/>
          </p:cNvSpPr>
          <p:nvPr/>
        </p:nvSpPr>
        <p:spPr bwMode="auto">
          <a:xfrm>
            <a:off x="838200" y="4572000"/>
            <a:ext cx="533400" cy="304800"/>
          </a:xfrm>
          <a:prstGeom prst="rect">
            <a:avLst/>
          </a:prstGeom>
          <a:solidFill>
            <a:srgbClr val="DDDDDD"/>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800" dirty="0"/>
              <a:t>3?</a:t>
            </a:r>
          </a:p>
        </p:txBody>
      </p:sp>
      <p:sp>
        <p:nvSpPr>
          <p:cNvPr id="59403" name="Rectangle 11"/>
          <p:cNvSpPr>
            <a:spLocks noChangeArrowheads="1"/>
          </p:cNvSpPr>
          <p:nvPr/>
        </p:nvSpPr>
        <p:spPr bwMode="auto">
          <a:xfrm>
            <a:off x="8496299" y="6019800"/>
            <a:ext cx="533400" cy="304800"/>
          </a:xfrm>
          <a:prstGeom prst="rect">
            <a:avLst/>
          </a:prstGeom>
          <a:solidFill>
            <a:srgbClr val="DDDDDD"/>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800" dirty="0"/>
              <a:t>4?</a:t>
            </a:r>
          </a:p>
        </p:txBody>
      </p:sp>
      <p:sp>
        <p:nvSpPr>
          <p:cNvPr id="59404" name="Line 7"/>
          <p:cNvSpPr>
            <a:spLocks noChangeShapeType="1"/>
          </p:cNvSpPr>
          <p:nvPr/>
        </p:nvSpPr>
        <p:spPr bwMode="auto">
          <a:xfrm>
            <a:off x="1711124" y="2749952"/>
            <a:ext cx="1641676" cy="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59405"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FE7A7D82-3BC6-419E-808A-16E91DD8EF97}" type="slidenum">
              <a:rPr lang="en-US" altLang="en-US" sz="1400" smtClean="0"/>
              <a:pPr eaLnBrk="1" hangingPunct="1">
                <a:spcBef>
                  <a:spcPct val="0"/>
                </a:spcBef>
                <a:buClrTx/>
                <a:buSzTx/>
                <a:buFontTx/>
                <a:buNone/>
              </a:pPr>
              <a:t>45</a:t>
            </a:fld>
            <a:endParaRPr lang="en-US" altLang="en-US" sz="1400" dirty="0" smtClean="0"/>
          </a:p>
        </p:txBody>
      </p:sp>
    </p:spTree>
    <p:extLst>
      <p:ext uri="{BB962C8B-B14F-4D97-AF65-F5344CB8AC3E}">
        <p14:creationId xmlns="" xmlns:p14="http://schemas.microsoft.com/office/powerpoint/2010/main" val="302450210"/>
      </p:ext>
    </p:extLst>
  </p:cSld>
  <p:clrMapOvr>
    <a:masterClrMapping/>
  </p:clrMapOvr>
  <p:transition spd="med">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D9F9B4FA-F6D5-48F7-9A5E-47120045601A}" type="slidenum">
              <a:rPr lang="en-US" altLang="en-US" sz="1400" smtClean="0"/>
              <a:pPr eaLnBrk="1" hangingPunct="1">
                <a:spcBef>
                  <a:spcPct val="0"/>
                </a:spcBef>
                <a:buClrTx/>
                <a:buSzTx/>
                <a:buFontTx/>
                <a:buNone/>
              </a:pPr>
              <a:t>46</a:t>
            </a:fld>
            <a:endParaRPr lang="en-US" altLang="en-US" sz="1400" dirty="0" smtClean="0"/>
          </a:p>
        </p:txBody>
      </p:sp>
      <p:sp>
        <p:nvSpPr>
          <p:cNvPr id="60419" name="Rectangle 2"/>
          <p:cNvSpPr>
            <a:spLocks noGrp="1" noChangeArrowheads="1"/>
          </p:cNvSpPr>
          <p:nvPr>
            <p:ph type="title"/>
          </p:nvPr>
        </p:nvSpPr>
        <p:spPr/>
        <p:txBody>
          <a:bodyPr/>
          <a:lstStyle/>
          <a:p>
            <a:r>
              <a:rPr lang="en-US" altLang="en-US" sz="3200" b="1" dirty="0" err="1" smtClean="0"/>
              <a:t>Atributs</a:t>
            </a:r>
            <a:r>
              <a:rPr lang="en-US" altLang="en-US" sz="3200" b="1" dirty="0" smtClean="0"/>
              <a:t> </a:t>
            </a:r>
            <a:r>
              <a:rPr lang="en-US" altLang="en-US" sz="3200" b="1" dirty="0" err="1" smtClean="0"/>
              <a:t>d’una</a:t>
            </a:r>
            <a:r>
              <a:rPr lang="en-US" altLang="en-US" sz="3200" b="1" dirty="0" smtClean="0"/>
              <a:t> </a:t>
            </a:r>
            <a:r>
              <a:rPr lang="en-US" altLang="en-US" sz="3200" b="1" dirty="0" err="1" smtClean="0"/>
              <a:t>manifestació</a:t>
            </a:r>
            <a:endParaRPr lang="en-US" altLang="en-US" sz="3200" b="1" dirty="0" smtClean="0"/>
          </a:p>
        </p:txBody>
      </p:sp>
      <p:sp>
        <p:nvSpPr>
          <p:cNvPr id="60420" name="Rectangle 3"/>
          <p:cNvSpPr>
            <a:spLocks noGrp="1" noChangeArrowheads="1"/>
          </p:cNvSpPr>
          <p:nvPr>
            <p:ph type="body" idx="1"/>
          </p:nvPr>
        </p:nvSpPr>
        <p:spPr>
          <a:xfrm>
            <a:off x="1295400" y="1676400"/>
            <a:ext cx="7389813" cy="4953000"/>
          </a:xfrm>
        </p:spPr>
        <p:txBody>
          <a:bodyPr/>
          <a:lstStyle/>
          <a:p>
            <a:pPr eaLnBrk="1" hangingPunct="1">
              <a:lnSpc>
                <a:spcPct val="90000"/>
              </a:lnSpc>
              <a:buClr>
                <a:srgbClr val="00B0F0"/>
              </a:buClr>
              <a:buFont typeface="Courier New" pitchFamily="49" charset="0"/>
              <a:buChar char="o"/>
            </a:pPr>
            <a:r>
              <a:rPr lang="en-US" altLang="en-US" sz="2800" dirty="0" err="1" smtClean="0"/>
              <a:t>Títol</a:t>
            </a:r>
            <a:r>
              <a:rPr lang="en-US" altLang="en-US" sz="2800" dirty="0" smtClean="0"/>
              <a:t> de la </a:t>
            </a:r>
            <a:r>
              <a:rPr lang="en-US" altLang="en-US" sz="2800" dirty="0" err="1" smtClean="0"/>
              <a:t>manifestació</a:t>
            </a:r>
            <a:endParaRPr lang="en-US" altLang="en-US" sz="2800" dirty="0" smtClean="0"/>
          </a:p>
          <a:p>
            <a:pPr eaLnBrk="1" hangingPunct="1">
              <a:lnSpc>
                <a:spcPct val="90000"/>
              </a:lnSpc>
              <a:buClr>
                <a:srgbClr val="00B0F0"/>
              </a:buClr>
              <a:buFont typeface="Courier New" pitchFamily="49" charset="0"/>
              <a:buChar char="o"/>
            </a:pPr>
            <a:r>
              <a:rPr lang="en-US" altLang="en-US" sz="2800" dirty="0" err="1" smtClean="0"/>
              <a:t>Menció</a:t>
            </a:r>
            <a:r>
              <a:rPr lang="en-US" altLang="en-US" sz="2800" dirty="0" smtClean="0"/>
              <a:t> de </a:t>
            </a:r>
            <a:r>
              <a:rPr lang="en-US" altLang="en-US" sz="2800" dirty="0" err="1" smtClean="0"/>
              <a:t>responsabilitat</a:t>
            </a:r>
            <a:endParaRPr lang="en-US" altLang="en-US" sz="2800" i="1" dirty="0" smtClean="0"/>
          </a:p>
          <a:p>
            <a:pPr eaLnBrk="1" hangingPunct="1">
              <a:lnSpc>
                <a:spcPct val="90000"/>
              </a:lnSpc>
              <a:buClr>
                <a:srgbClr val="00B0F0"/>
              </a:buClr>
              <a:buFont typeface="Courier New" pitchFamily="49" charset="0"/>
              <a:buChar char="o"/>
            </a:pPr>
            <a:r>
              <a:rPr lang="en-US" altLang="en-US" sz="2800" dirty="0" err="1" smtClean="0"/>
              <a:t>Designació</a:t>
            </a:r>
            <a:r>
              <a:rPr lang="en-US" altLang="en-US" sz="2800" dirty="0" smtClean="0"/>
              <a:t> </a:t>
            </a:r>
            <a:r>
              <a:rPr lang="en-US" altLang="en-US" sz="2800" dirty="0" err="1" smtClean="0"/>
              <a:t>d’edició</a:t>
            </a:r>
            <a:r>
              <a:rPr lang="en-US" altLang="en-US" sz="2800" dirty="0" smtClean="0"/>
              <a:t>/</a:t>
            </a:r>
            <a:r>
              <a:rPr lang="en-US" altLang="en-US" sz="2800" dirty="0" err="1" smtClean="0"/>
              <a:t>número</a:t>
            </a:r>
            <a:endParaRPr lang="en-US" altLang="en-US" sz="2800" i="1" dirty="0" smtClean="0"/>
          </a:p>
          <a:p>
            <a:pPr eaLnBrk="1" hangingPunct="1">
              <a:lnSpc>
                <a:spcPct val="90000"/>
              </a:lnSpc>
              <a:buClr>
                <a:srgbClr val="00B0F0"/>
              </a:buClr>
              <a:buFont typeface="Courier New" pitchFamily="49" charset="0"/>
              <a:buChar char="o"/>
            </a:pPr>
            <a:r>
              <a:rPr lang="en-US" altLang="en-US" sz="2800" dirty="0" err="1" smtClean="0"/>
              <a:t>Lloc</a:t>
            </a:r>
            <a:r>
              <a:rPr lang="en-US" altLang="en-US" sz="2800" dirty="0" smtClean="0"/>
              <a:t> de </a:t>
            </a:r>
            <a:r>
              <a:rPr lang="en-US" altLang="en-US" sz="2800" dirty="0" err="1" smtClean="0"/>
              <a:t>publicació</a:t>
            </a:r>
            <a:r>
              <a:rPr lang="en-US" altLang="en-US" sz="2800" dirty="0" smtClean="0"/>
              <a:t>/</a:t>
            </a:r>
            <a:r>
              <a:rPr lang="en-US" altLang="en-US" sz="2800" dirty="0" err="1" smtClean="0"/>
              <a:t>distribució</a:t>
            </a:r>
            <a:endParaRPr lang="en-US" altLang="en-US" sz="2800" dirty="0" smtClean="0"/>
          </a:p>
          <a:p>
            <a:pPr eaLnBrk="1" hangingPunct="1">
              <a:lnSpc>
                <a:spcPct val="90000"/>
              </a:lnSpc>
              <a:buClr>
                <a:srgbClr val="00B0F0"/>
              </a:buClr>
              <a:buFont typeface="Courier New" pitchFamily="49" charset="0"/>
              <a:buChar char="o"/>
            </a:pPr>
            <a:r>
              <a:rPr lang="en-US" altLang="en-US" sz="2800" dirty="0" smtClean="0"/>
              <a:t>Editor/</a:t>
            </a:r>
            <a:r>
              <a:rPr lang="en-US" altLang="en-US" sz="2800" dirty="0" err="1" smtClean="0"/>
              <a:t>distribuïdor</a:t>
            </a:r>
            <a:endParaRPr lang="en-US" altLang="en-US" sz="2800" dirty="0" smtClean="0"/>
          </a:p>
          <a:p>
            <a:pPr eaLnBrk="1" hangingPunct="1">
              <a:lnSpc>
                <a:spcPct val="90000"/>
              </a:lnSpc>
              <a:buClr>
                <a:srgbClr val="00B0F0"/>
              </a:buClr>
              <a:buFont typeface="Courier New" pitchFamily="49" charset="0"/>
              <a:buChar char="o"/>
            </a:pPr>
            <a:r>
              <a:rPr lang="en-US" altLang="en-US" sz="2800" dirty="0" smtClean="0"/>
              <a:t>Data de </a:t>
            </a:r>
            <a:r>
              <a:rPr lang="en-US" altLang="en-US" sz="2800" dirty="0" err="1" smtClean="0"/>
              <a:t>publicació</a:t>
            </a:r>
            <a:r>
              <a:rPr lang="en-US" altLang="en-US" sz="2800" dirty="0" smtClean="0"/>
              <a:t>/</a:t>
            </a:r>
            <a:r>
              <a:rPr lang="en-US" altLang="en-US" sz="2800" dirty="0" err="1" smtClean="0"/>
              <a:t>distribució</a:t>
            </a:r>
            <a:endParaRPr lang="en-US" altLang="en-US" sz="2800" dirty="0" smtClean="0"/>
          </a:p>
          <a:p>
            <a:pPr eaLnBrk="1" hangingPunct="1">
              <a:lnSpc>
                <a:spcPct val="90000"/>
              </a:lnSpc>
              <a:buClr>
                <a:srgbClr val="00B0F0"/>
              </a:buClr>
              <a:buFont typeface="Courier New" pitchFamily="49" charset="0"/>
              <a:buChar char="o"/>
            </a:pPr>
            <a:r>
              <a:rPr lang="en-US" altLang="en-US" sz="2800" dirty="0" err="1" smtClean="0"/>
              <a:t>Menció</a:t>
            </a:r>
            <a:r>
              <a:rPr lang="en-US" altLang="en-US" sz="2800" dirty="0" smtClean="0"/>
              <a:t> de </a:t>
            </a:r>
            <a:r>
              <a:rPr lang="en-US" altLang="en-US" sz="2800" dirty="0" err="1" smtClean="0"/>
              <a:t>col·lecció</a:t>
            </a:r>
            <a:endParaRPr lang="en-US" altLang="en-US" sz="2800" dirty="0" smtClean="0"/>
          </a:p>
          <a:p>
            <a:pPr eaLnBrk="1" hangingPunct="1">
              <a:lnSpc>
                <a:spcPct val="90000"/>
              </a:lnSpc>
              <a:buClr>
                <a:srgbClr val="00B0F0"/>
              </a:buClr>
              <a:buFont typeface="Courier New" pitchFamily="49" charset="0"/>
              <a:buChar char="o"/>
            </a:pPr>
            <a:r>
              <a:rPr lang="en-US" altLang="en-US" sz="2800" dirty="0" smtClean="0"/>
              <a:t>Forma del </a:t>
            </a:r>
            <a:r>
              <a:rPr lang="en-US" altLang="en-US" sz="2800" dirty="0" err="1" smtClean="0"/>
              <a:t>suport</a:t>
            </a:r>
            <a:r>
              <a:rPr lang="en-US" altLang="en-US" sz="2800" dirty="0" smtClean="0"/>
              <a:t> </a:t>
            </a:r>
            <a:r>
              <a:rPr lang="en-US" altLang="en-US" sz="2800" dirty="0" err="1" smtClean="0"/>
              <a:t>físic</a:t>
            </a:r>
            <a:endParaRPr lang="en-US" altLang="en-US" sz="2800" dirty="0" smtClean="0"/>
          </a:p>
          <a:p>
            <a:pPr>
              <a:lnSpc>
                <a:spcPct val="90000"/>
              </a:lnSpc>
              <a:buClr>
                <a:srgbClr val="00B0F0"/>
              </a:buClr>
              <a:buFont typeface="Courier New" pitchFamily="49" charset="0"/>
              <a:buChar char="o"/>
            </a:pPr>
            <a:r>
              <a:rPr lang="en-US" altLang="en-US" sz="2800" dirty="0" err="1" smtClean="0"/>
              <a:t>Extensió</a:t>
            </a:r>
            <a:r>
              <a:rPr lang="en-US" altLang="en-US" sz="2800" dirty="0" smtClean="0"/>
              <a:t> del </a:t>
            </a:r>
            <a:r>
              <a:rPr lang="en-US" altLang="en-US" sz="2800" dirty="0" err="1" smtClean="0"/>
              <a:t>suport</a:t>
            </a:r>
            <a:r>
              <a:rPr lang="en-US" altLang="en-US" sz="2800" dirty="0" smtClean="0"/>
              <a:t> </a:t>
            </a:r>
            <a:r>
              <a:rPr lang="en-US" altLang="en-US" sz="2800" dirty="0" err="1" smtClean="0"/>
              <a:t>físic</a:t>
            </a:r>
            <a:endParaRPr lang="en-US" altLang="en-US" sz="2800" dirty="0" smtClean="0"/>
          </a:p>
          <a:p>
            <a:pPr eaLnBrk="1" hangingPunct="1">
              <a:lnSpc>
                <a:spcPct val="90000"/>
              </a:lnSpc>
              <a:buClr>
                <a:srgbClr val="00B0F0"/>
              </a:buClr>
              <a:buFont typeface="Courier New" pitchFamily="49" charset="0"/>
              <a:buChar char="o"/>
            </a:pPr>
            <a:r>
              <a:rPr lang="en-US" altLang="en-US" sz="2800" dirty="0" err="1" smtClean="0"/>
              <a:t>Altres</a:t>
            </a:r>
            <a:r>
              <a:rPr lang="en-US" altLang="en-US" sz="2800" dirty="0" smtClean="0"/>
              <a:t> …</a:t>
            </a:r>
          </a:p>
        </p:txBody>
      </p:sp>
    </p:spTree>
    <p:extLst>
      <p:ext uri="{BB962C8B-B14F-4D97-AF65-F5344CB8AC3E}">
        <p14:creationId xmlns="" xmlns:p14="http://schemas.microsoft.com/office/powerpoint/2010/main" val="87154480"/>
      </p:ext>
    </p:extLst>
  </p:cSld>
  <p:clrMapOvr>
    <a:masterClrMapping/>
  </p:clrMapOvr>
  <p:transition spd="med">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1371600" y="304800"/>
            <a:ext cx="7315200" cy="1066800"/>
          </a:xfrm>
        </p:spPr>
        <p:txBody>
          <a:bodyPr/>
          <a:lstStyle/>
          <a:p>
            <a:r>
              <a:rPr lang="en-US" altLang="en-US" sz="3200" b="1" dirty="0" err="1" smtClean="0"/>
              <a:t>Identificar</a:t>
            </a:r>
            <a:r>
              <a:rPr lang="en-US" altLang="en-US" sz="3200" b="1" dirty="0" smtClean="0"/>
              <a:t> </a:t>
            </a:r>
            <a:r>
              <a:rPr lang="en-US" altLang="en-US" sz="3200" b="1" dirty="0" err="1" smtClean="0"/>
              <a:t>atributs</a:t>
            </a:r>
            <a:r>
              <a:rPr lang="en-US" altLang="en-US" sz="3200" b="1" dirty="0" smtClean="0"/>
              <a:t> de la </a:t>
            </a:r>
            <a:r>
              <a:rPr lang="en-US" altLang="en-US" sz="3200" b="1" dirty="0" err="1" smtClean="0"/>
              <a:t>manifestació</a:t>
            </a:r>
            <a:endParaRPr lang="en-US" altLang="en-US" sz="3200" b="1" dirty="0" smtClean="0"/>
          </a:p>
        </p:txBody>
      </p:sp>
      <p:grpSp>
        <p:nvGrpSpPr>
          <p:cNvPr id="2" name="Group 13"/>
          <p:cNvGrpSpPr>
            <a:grpSpLocks/>
          </p:cNvGrpSpPr>
          <p:nvPr/>
        </p:nvGrpSpPr>
        <p:grpSpPr bwMode="auto">
          <a:xfrm>
            <a:off x="457200" y="1741098"/>
            <a:ext cx="8382000" cy="4888302"/>
            <a:chOff x="192" y="1296"/>
            <a:chExt cx="5280" cy="2544"/>
          </a:xfrm>
        </p:grpSpPr>
        <p:pic>
          <p:nvPicPr>
            <p:cNvPr id="61445" name="Picture 1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92" y="1296"/>
              <a:ext cx="5280" cy="254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sp>
          <p:nvSpPr>
            <p:cNvPr id="61446" name="Line 4"/>
            <p:cNvSpPr>
              <a:spLocks noChangeShapeType="1"/>
            </p:cNvSpPr>
            <p:nvPr/>
          </p:nvSpPr>
          <p:spPr bwMode="auto">
            <a:xfrm>
              <a:off x="960" y="3792"/>
              <a:ext cx="2160" cy="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61447" name="Line 5"/>
            <p:cNvSpPr>
              <a:spLocks noChangeShapeType="1"/>
            </p:cNvSpPr>
            <p:nvPr/>
          </p:nvSpPr>
          <p:spPr bwMode="auto">
            <a:xfrm>
              <a:off x="2640" y="3216"/>
              <a:ext cx="336" cy="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61448" name="Line 6"/>
            <p:cNvSpPr>
              <a:spLocks noChangeShapeType="1"/>
            </p:cNvSpPr>
            <p:nvPr/>
          </p:nvSpPr>
          <p:spPr bwMode="auto">
            <a:xfrm>
              <a:off x="960" y="1824"/>
              <a:ext cx="1968" cy="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61449" name="Line 7"/>
            <p:cNvSpPr>
              <a:spLocks noChangeShapeType="1"/>
            </p:cNvSpPr>
            <p:nvPr/>
          </p:nvSpPr>
          <p:spPr bwMode="auto">
            <a:xfrm>
              <a:off x="960" y="1536"/>
              <a:ext cx="1536" cy="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61450" name="Rectangle 8"/>
            <p:cNvSpPr>
              <a:spLocks noChangeArrowheads="1"/>
            </p:cNvSpPr>
            <p:nvPr/>
          </p:nvSpPr>
          <p:spPr bwMode="auto">
            <a:xfrm>
              <a:off x="2640" y="1344"/>
              <a:ext cx="336" cy="192"/>
            </a:xfrm>
            <a:prstGeom prst="rect">
              <a:avLst/>
            </a:prstGeom>
            <a:solidFill>
              <a:srgbClr val="DDDDDD"/>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800" dirty="0"/>
                <a:t>1?</a:t>
              </a:r>
            </a:p>
          </p:txBody>
        </p:sp>
        <p:sp>
          <p:nvSpPr>
            <p:cNvPr id="61451" name="Rectangle 9"/>
            <p:cNvSpPr>
              <a:spLocks noChangeArrowheads="1"/>
            </p:cNvSpPr>
            <p:nvPr/>
          </p:nvSpPr>
          <p:spPr bwMode="auto">
            <a:xfrm>
              <a:off x="3072" y="1632"/>
              <a:ext cx="336" cy="192"/>
            </a:xfrm>
            <a:prstGeom prst="rect">
              <a:avLst/>
            </a:prstGeom>
            <a:solidFill>
              <a:srgbClr val="DDDDDD"/>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800" dirty="0"/>
                <a:t>2?</a:t>
              </a:r>
            </a:p>
          </p:txBody>
        </p:sp>
        <p:sp>
          <p:nvSpPr>
            <p:cNvPr id="61452" name="Rectangle 10"/>
            <p:cNvSpPr>
              <a:spLocks noChangeArrowheads="1"/>
            </p:cNvSpPr>
            <p:nvPr/>
          </p:nvSpPr>
          <p:spPr bwMode="auto">
            <a:xfrm>
              <a:off x="3072" y="3024"/>
              <a:ext cx="336" cy="192"/>
            </a:xfrm>
            <a:prstGeom prst="rect">
              <a:avLst/>
            </a:prstGeom>
            <a:solidFill>
              <a:srgbClr val="DDDDDD"/>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800" dirty="0"/>
                <a:t>3?</a:t>
              </a:r>
            </a:p>
          </p:txBody>
        </p:sp>
        <p:sp>
          <p:nvSpPr>
            <p:cNvPr id="61453" name="Rectangle 11"/>
            <p:cNvSpPr>
              <a:spLocks noChangeArrowheads="1"/>
            </p:cNvSpPr>
            <p:nvPr/>
          </p:nvSpPr>
          <p:spPr bwMode="auto">
            <a:xfrm>
              <a:off x="3792" y="3600"/>
              <a:ext cx="336" cy="192"/>
            </a:xfrm>
            <a:prstGeom prst="rect">
              <a:avLst/>
            </a:prstGeom>
            <a:solidFill>
              <a:srgbClr val="DDDDDD"/>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800" dirty="0"/>
                <a:t>4?</a:t>
              </a:r>
            </a:p>
          </p:txBody>
        </p:sp>
      </p:grpSp>
      <p:sp>
        <p:nvSpPr>
          <p:cNvPr id="61444"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10C3C318-64E5-4C67-BAFB-FB182FDF6AFC}" type="slidenum">
              <a:rPr lang="en-US" altLang="en-US" sz="1400" smtClean="0"/>
              <a:pPr eaLnBrk="1" hangingPunct="1">
                <a:spcBef>
                  <a:spcPct val="0"/>
                </a:spcBef>
                <a:buClrTx/>
                <a:buSzTx/>
                <a:buFontTx/>
                <a:buNone/>
              </a:pPr>
              <a:t>47</a:t>
            </a:fld>
            <a:endParaRPr lang="en-US" altLang="en-US" sz="1400" dirty="0" smtClean="0"/>
          </a:p>
        </p:txBody>
      </p:sp>
    </p:spTree>
    <p:extLst>
      <p:ext uri="{BB962C8B-B14F-4D97-AF65-F5344CB8AC3E}">
        <p14:creationId xmlns="" xmlns:p14="http://schemas.microsoft.com/office/powerpoint/2010/main" val="618906803"/>
      </p:ext>
    </p:extLst>
  </p:cSld>
  <p:clrMapOvr>
    <a:masterClrMapping/>
  </p:clrMapOvr>
  <p:transition spd="med">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AF3810E3-647E-41F0-B3B7-0BD2132E7B35}" type="slidenum">
              <a:rPr lang="en-US" altLang="en-US" sz="1400"/>
              <a:pPr algn="r" eaLnBrk="1" hangingPunct="1">
                <a:spcBef>
                  <a:spcPct val="0"/>
                </a:spcBef>
                <a:buClrTx/>
                <a:buSzTx/>
                <a:buFontTx/>
                <a:buNone/>
              </a:pPr>
              <a:t>48</a:t>
            </a:fld>
            <a:endParaRPr lang="en-US" altLang="en-US" sz="1400" dirty="0"/>
          </a:p>
        </p:txBody>
      </p:sp>
      <p:sp>
        <p:nvSpPr>
          <p:cNvPr id="62467" name="Rectangle 2"/>
          <p:cNvSpPr>
            <a:spLocks noGrp="1" noChangeArrowheads="1"/>
          </p:cNvSpPr>
          <p:nvPr>
            <p:ph type="title" idx="4294967295"/>
          </p:nvPr>
        </p:nvSpPr>
        <p:spPr/>
        <p:txBody>
          <a:bodyPr/>
          <a:lstStyle/>
          <a:p>
            <a:r>
              <a:rPr lang="en-US" altLang="en-US" sz="3200" b="1" dirty="0" err="1" smtClean="0"/>
              <a:t>Atributs</a:t>
            </a:r>
            <a:r>
              <a:rPr lang="en-US" altLang="en-US" sz="3200" b="1" dirty="0" smtClean="0"/>
              <a:t> d’un </a:t>
            </a:r>
            <a:r>
              <a:rPr lang="en-US" altLang="en-US" sz="3200" b="1" dirty="0" err="1" smtClean="0"/>
              <a:t>ítem</a:t>
            </a:r>
            <a:endParaRPr lang="en-US" altLang="en-US" sz="3200" b="1" dirty="0" smtClean="0"/>
          </a:p>
        </p:txBody>
      </p:sp>
      <p:sp>
        <p:nvSpPr>
          <p:cNvPr id="62468" name="Rectangle 3"/>
          <p:cNvSpPr>
            <a:spLocks noGrp="1" noChangeArrowheads="1"/>
          </p:cNvSpPr>
          <p:nvPr>
            <p:ph type="body" idx="4294967295"/>
          </p:nvPr>
        </p:nvSpPr>
        <p:spPr>
          <a:xfrm>
            <a:off x="1295400" y="1752601"/>
            <a:ext cx="7388225" cy="4876800"/>
          </a:xfrm>
        </p:spPr>
        <p:txBody>
          <a:bodyPr>
            <a:normAutofit/>
          </a:bodyPr>
          <a:lstStyle/>
          <a:p>
            <a:pPr>
              <a:buClr>
                <a:srgbClr val="00B0F0"/>
              </a:buClr>
              <a:buFont typeface="Courier New" pitchFamily="49" charset="0"/>
              <a:buChar char="o"/>
            </a:pPr>
            <a:r>
              <a:rPr lang="en-US" altLang="en-US" sz="2800" dirty="0" err="1" smtClean="0"/>
              <a:t>Identificador</a:t>
            </a:r>
            <a:r>
              <a:rPr lang="en-US" altLang="en-US" sz="2800" dirty="0" smtClean="0"/>
              <a:t> de </a:t>
            </a:r>
            <a:r>
              <a:rPr lang="en-US" altLang="en-US" sz="2800" dirty="0" err="1" smtClean="0"/>
              <a:t>l’ítem</a:t>
            </a:r>
            <a:endParaRPr lang="en-US" altLang="en-US" sz="2800" i="1" dirty="0" smtClean="0"/>
          </a:p>
          <a:p>
            <a:pPr>
              <a:buClr>
                <a:srgbClr val="00B0F0"/>
              </a:buClr>
              <a:buFont typeface="Courier New" pitchFamily="49" charset="0"/>
              <a:buChar char="o"/>
            </a:pPr>
            <a:r>
              <a:rPr lang="en-US" altLang="en-US" sz="2800" dirty="0" err="1" smtClean="0"/>
              <a:t>Procedència</a:t>
            </a:r>
            <a:r>
              <a:rPr lang="en-US" altLang="en-US" sz="2800" dirty="0" smtClean="0"/>
              <a:t> de </a:t>
            </a:r>
            <a:r>
              <a:rPr lang="en-US" altLang="en-US" sz="2800" dirty="0" err="1" smtClean="0"/>
              <a:t>l’ítem</a:t>
            </a:r>
            <a:endParaRPr lang="en-US" altLang="en-US" sz="2800" dirty="0" smtClean="0"/>
          </a:p>
          <a:p>
            <a:pPr>
              <a:buClr>
                <a:srgbClr val="00B0F0"/>
              </a:buClr>
              <a:buFont typeface="Courier New" pitchFamily="49" charset="0"/>
              <a:buChar char="o"/>
            </a:pPr>
            <a:r>
              <a:rPr lang="en-US" altLang="en-US" sz="2800" dirty="0" smtClean="0"/>
              <a:t>Marques/</a:t>
            </a:r>
            <a:r>
              <a:rPr lang="en-US" altLang="en-US" sz="2800" dirty="0" err="1" smtClean="0"/>
              <a:t>inscripcions</a:t>
            </a:r>
            <a:r>
              <a:rPr lang="en-US" altLang="en-US" sz="2800" dirty="0" smtClean="0"/>
              <a:t> de </a:t>
            </a:r>
            <a:r>
              <a:rPr lang="en-US" altLang="en-US" sz="2800" dirty="0" err="1" smtClean="0"/>
              <a:t>l’ítem</a:t>
            </a:r>
            <a:endParaRPr lang="en-US" altLang="en-US" sz="2800" dirty="0" smtClean="0"/>
          </a:p>
          <a:p>
            <a:pPr eaLnBrk="1" hangingPunct="1">
              <a:buClr>
                <a:srgbClr val="00B0F0"/>
              </a:buClr>
              <a:buFont typeface="Courier New" pitchFamily="49" charset="0"/>
              <a:buChar char="o"/>
            </a:pPr>
            <a:r>
              <a:rPr lang="en-US" altLang="en-US" sz="2800" dirty="0" err="1" smtClean="0"/>
              <a:t>Historial</a:t>
            </a:r>
            <a:r>
              <a:rPr lang="en-US" altLang="en-US" sz="2800" dirty="0" smtClean="0"/>
              <a:t> de les </a:t>
            </a:r>
            <a:r>
              <a:rPr lang="en-US" altLang="en-US" sz="2800" dirty="0" err="1" smtClean="0"/>
              <a:t>exposicions</a:t>
            </a:r>
            <a:r>
              <a:rPr lang="en-US" altLang="en-US" sz="2800" dirty="0" smtClean="0"/>
              <a:t> de </a:t>
            </a:r>
            <a:r>
              <a:rPr lang="en-US" altLang="en-US" sz="2800" dirty="0" err="1" smtClean="0"/>
              <a:t>l’ítem</a:t>
            </a:r>
            <a:endParaRPr lang="en-US" altLang="en-US" sz="2800" dirty="0" smtClean="0"/>
          </a:p>
          <a:p>
            <a:pPr>
              <a:buClr>
                <a:srgbClr val="00B0F0"/>
              </a:buClr>
              <a:buFont typeface="Courier New" pitchFamily="49" charset="0"/>
              <a:buChar char="o"/>
            </a:pPr>
            <a:r>
              <a:rPr lang="en-US" altLang="en-US" sz="2800" dirty="0" err="1" smtClean="0"/>
              <a:t>Condicions</a:t>
            </a:r>
            <a:r>
              <a:rPr lang="en-US" altLang="en-US" sz="2800" dirty="0" smtClean="0"/>
              <a:t> de </a:t>
            </a:r>
            <a:r>
              <a:rPr lang="en-US" altLang="en-US" sz="2800" dirty="0" err="1" smtClean="0"/>
              <a:t>l’ítem</a:t>
            </a:r>
            <a:endParaRPr lang="en-US" altLang="en-US" sz="2800" dirty="0" smtClean="0"/>
          </a:p>
          <a:p>
            <a:pPr>
              <a:buClr>
                <a:srgbClr val="00B0F0"/>
              </a:buClr>
              <a:buFont typeface="Courier New" pitchFamily="49" charset="0"/>
              <a:buChar char="o"/>
            </a:pPr>
            <a:r>
              <a:rPr lang="en-US" altLang="en-US" sz="2800" dirty="0" err="1" smtClean="0"/>
              <a:t>Història</a:t>
            </a:r>
            <a:r>
              <a:rPr lang="en-US" altLang="en-US" sz="2800" dirty="0" smtClean="0"/>
              <a:t> del </a:t>
            </a:r>
            <a:r>
              <a:rPr lang="en-US" altLang="en-US" sz="2800" dirty="0" err="1" smtClean="0"/>
              <a:t>tractament</a:t>
            </a:r>
            <a:r>
              <a:rPr lang="en-US" altLang="en-US" sz="2800" dirty="0" smtClean="0"/>
              <a:t> </a:t>
            </a:r>
            <a:endParaRPr lang="en-US" altLang="en-US" sz="2800" i="1" dirty="0" smtClean="0"/>
          </a:p>
          <a:p>
            <a:pPr>
              <a:buClr>
                <a:srgbClr val="00B0F0"/>
              </a:buClr>
              <a:buFont typeface="Courier New" pitchFamily="49" charset="0"/>
              <a:buChar char="o"/>
            </a:pPr>
            <a:r>
              <a:rPr lang="en-US" altLang="en-US" sz="2800" dirty="0" err="1" smtClean="0"/>
              <a:t>Calendari</a:t>
            </a:r>
            <a:r>
              <a:rPr lang="en-US" altLang="en-US" sz="2800" dirty="0" smtClean="0"/>
              <a:t> del </a:t>
            </a:r>
            <a:r>
              <a:rPr lang="en-US" altLang="en-US" sz="2800" dirty="0" err="1" smtClean="0"/>
              <a:t>tractament</a:t>
            </a:r>
            <a:r>
              <a:rPr lang="en-US" altLang="en-US" sz="2800" dirty="0" smtClean="0"/>
              <a:t> </a:t>
            </a:r>
          </a:p>
          <a:p>
            <a:pPr>
              <a:buClr>
                <a:srgbClr val="00B0F0"/>
              </a:buClr>
              <a:buFont typeface="Courier New" pitchFamily="49" charset="0"/>
              <a:buChar char="o"/>
            </a:pPr>
            <a:r>
              <a:rPr lang="en-US" altLang="en-US" sz="2800" dirty="0" err="1" smtClean="0"/>
              <a:t>Restriccions</a:t>
            </a:r>
            <a:r>
              <a:rPr lang="en-US" altLang="en-US" sz="2800" dirty="0" smtClean="0"/>
              <a:t> </a:t>
            </a:r>
            <a:r>
              <a:rPr lang="en-US" altLang="en-US" sz="2800" dirty="0" err="1" smtClean="0"/>
              <a:t>d’accés</a:t>
            </a:r>
            <a:r>
              <a:rPr lang="en-US" altLang="en-US" sz="2800" dirty="0" smtClean="0"/>
              <a:t> a </a:t>
            </a:r>
            <a:r>
              <a:rPr lang="en-US" altLang="en-US" sz="2800" dirty="0" err="1" smtClean="0"/>
              <a:t>l’ítem</a:t>
            </a:r>
            <a:endParaRPr lang="en-US" altLang="en-US" sz="2800" dirty="0" smtClean="0"/>
          </a:p>
          <a:p>
            <a:pPr eaLnBrk="1" hangingPunct="1">
              <a:buClr>
                <a:srgbClr val="00B0F0"/>
              </a:buClr>
              <a:buFont typeface="Courier New" pitchFamily="49" charset="0"/>
              <a:buChar char="o"/>
            </a:pPr>
            <a:r>
              <a:rPr lang="en-US" altLang="en-US" sz="2800" dirty="0" err="1" smtClean="0"/>
              <a:t>Empremta</a:t>
            </a:r>
            <a:endParaRPr lang="en-US" altLang="en-US" sz="2800" dirty="0" smtClean="0"/>
          </a:p>
        </p:txBody>
      </p:sp>
      <p:sp>
        <p:nvSpPr>
          <p:cNvPr id="62469"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D29C6B69-EDE9-43EA-9F57-B1EA419D1077}" type="slidenum">
              <a:rPr lang="en-US" altLang="en-US" sz="1400" smtClean="0"/>
              <a:pPr eaLnBrk="1" hangingPunct="1">
                <a:spcBef>
                  <a:spcPct val="0"/>
                </a:spcBef>
                <a:buClrTx/>
                <a:buSzTx/>
                <a:buFontTx/>
                <a:buNone/>
              </a:pPr>
              <a:t>48</a:t>
            </a:fld>
            <a:endParaRPr lang="en-US" altLang="en-US" sz="1400" dirty="0" smtClean="0"/>
          </a:p>
        </p:txBody>
      </p:sp>
    </p:spTree>
    <p:extLst>
      <p:ext uri="{BB962C8B-B14F-4D97-AF65-F5344CB8AC3E}">
        <p14:creationId xmlns="" xmlns:p14="http://schemas.microsoft.com/office/powerpoint/2010/main" val="2957953236"/>
      </p:ext>
    </p:extLst>
  </p:cSld>
  <p:clrMapOvr>
    <a:masterClrMapping/>
  </p:clrMapOvr>
  <p:transition spd="med">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1371599" y="228600"/>
            <a:ext cx="7239001" cy="914400"/>
          </a:xfrm>
        </p:spPr>
        <p:txBody>
          <a:bodyPr/>
          <a:lstStyle/>
          <a:p>
            <a:r>
              <a:rPr lang="en-US" altLang="en-US" sz="3200" b="1" dirty="0" err="1" smtClean="0"/>
              <a:t>Identificar</a:t>
            </a:r>
            <a:r>
              <a:rPr lang="en-US" altLang="en-US" sz="3200" b="1" dirty="0" smtClean="0"/>
              <a:t> </a:t>
            </a:r>
            <a:r>
              <a:rPr lang="en-US" altLang="en-US" sz="3200" b="1" dirty="0" err="1" smtClean="0"/>
              <a:t>atributs</a:t>
            </a:r>
            <a:r>
              <a:rPr lang="en-US" altLang="en-US" sz="3200" b="1" dirty="0" smtClean="0"/>
              <a:t> de </a:t>
            </a:r>
            <a:r>
              <a:rPr lang="en-US" altLang="en-US" sz="3200" b="1" dirty="0" err="1" smtClean="0"/>
              <a:t>l’ítem</a:t>
            </a:r>
            <a:endParaRPr lang="en-US" altLang="en-US" sz="3200" b="1" dirty="0" smtClean="0"/>
          </a:p>
        </p:txBody>
      </p:sp>
      <p:grpSp>
        <p:nvGrpSpPr>
          <p:cNvPr id="2" name="Group 13"/>
          <p:cNvGrpSpPr>
            <a:grpSpLocks/>
          </p:cNvGrpSpPr>
          <p:nvPr/>
        </p:nvGrpSpPr>
        <p:grpSpPr bwMode="auto">
          <a:xfrm>
            <a:off x="618598" y="1219200"/>
            <a:ext cx="8027236" cy="5501454"/>
            <a:chOff x="240" y="912"/>
            <a:chExt cx="5289" cy="3042"/>
          </a:xfrm>
        </p:grpSpPr>
        <p:pic>
          <p:nvPicPr>
            <p:cNvPr id="63493"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40" y="912"/>
              <a:ext cx="5289" cy="3042"/>
            </a:xfrm>
            <a:prstGeom prst="rect">
              <a:avLst/>
            </a:prstGeom>
            <a:noFill/>
            <a:ln w="2857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sp>
          <p:nvSpPr>
            <p:cNvPr id="63494" name="Line 7"/>
            <p:cNvSpPr>
              <a:spLocks noChangeShapeType="1"/>
            </p:cNvSpPr>
            <p:nvPr/>
          </p:nvSpPr>
          <p:spPr bwMode="auto">
            <a:xfrm>
              <a:off x="672" y="3696"/>
              <a:ext cx="2112" cy="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63495" name="Line 8"/>
            <p:cNvSpPr>
              <a:spLocks noChangeShapeType="1"/>
            </p:cNvSpPr>
            <p:nvPr/>
          </p:nvSpPr>
          <p:spPr bwMode="auto">
            <a:xfrm>
              <a:off x="1632" y="1728"/>
              <a:ext cx="480" cy="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63496" name="Line 9"/>
            <p:cNvSpPr>
              <a:spLocks noChangeShapeType="1"/>
            </p:cNvSpPr>
            <p:nvPr/>
          </p:nvSpPr>
          <p:spPr bwMode="auto">
            <a:xfrm>
              <a:off x="672" y="1728"/>
              <a:ext cx="288" cy="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63497" name="Line 10"/>
            <p:cNvSpPr>
              <a:spLocks noChangeShapeType="1"/>
            </p:cNvSpPr>
            <p:nvPr/>
          </p:nvSpPr>
          <p:spPr bwMode="auto">
            <a:xfrm>
              <a:off x="672" y="1104"/>
              <a:ext cx="1008" cy="0"/>
            </a:xfrm>
            <a:prstGeom prst="line">
              <a:avLst/>
            </a:prstGeom>
            <a:noFill/>
            <a:ln w="7620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63498" name="Rectangle 11"/>
            <p:cNvSpPr>
              <a:spLocks noChangeArrowheads="1"/>
            </p:cNvSpPr>
            <p:nvPr/>
          </p:nvSpPr>
          <p:spPr bwMode="auto">
            <a:xfrm>
              <a:off x="1776" y="960"/>
              <a:ext cx="336" cy="192"/>
            </a:xfrm>
            <a:prstGeom prst="rect">
              <a:avLst/>
            </a:prstGeom>
            <a:solidFill>
              <a:srgbClr val="DDDDDD"/>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800" dirty="0"/>
                <a:t>1?</a:t>
              </a:r>
            </a:p>
          </p:txBody>
        </p:sp>
        <p:sp>
          <p:nvSpPr>
            <p:cNvPr id="63499" name="Rectangle 12"/>
            <p:cNvSpPr>
              <a:spLocks noChangeArrowheads="1"/>
            </p:cNvSpPr>
            <p:nvPr/>
          </p:nvSpPr>
          <p:spPr bwMode="auto">
            <a:xfrm>
              <a:off x="288" y="1584"/>
              <a:ext cx="336" cy="192"/>
            </a:xfrm>
            <a:prstGeom prst="rect">
              <a:avLst/>
            </a:prstGeom>
            <a:solidFill>
              <a:srgbClr val="DDDDDD"/>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800" dirty="0"/>
                <a:t>2?</a:t>
              </a:r>
            </a:p>
          </p:txBody>
        </p:sp>
        <p:sp>
          <p:nvSpPr>
            <p:cNvPr id="63500" name="Rectangle 13"/>
            <p:cNvSpPr>
              <a:spLocks noChangeArrowheads="1"/>
            </p:cNvSpPr>
            <p:nvPr/>
          </p:nvSpPr>
          <p:spPr bwMode="auto">
            <a:xfrm>
              <a:off x="2160" y="1584"/>
              <a:ext cx="336" cy="192"/>
            </a:xfrm>
            <a:prstGeom prst="rect">
              <a:avLst/>
            </a:prstGeom>
            <a:solidFill>
              <a:srgbClr val="DDDDDD"/>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800" dirty="0"/>
                <a:t>3?</a:t>
              </a:r>
            </a:p>
          </p:txBody>
        </p:sp>
        <p:sp>
          <p:nvSpPr>
            <p:cNvPr id="63501" name="Rectangle 14"/>
            <p:cNvSpPr>
              <a:spLocks noChangeArrowheads="1"/>
            </p:cNvSpPr>
            <p:nvPr/>
          </p:nvSpPr>
          <p:spPr bwMode="auto">
            <a:xfrm>
              <a:off x="3024" y="3552"/>
              <a:ext cx="336" cy="192"/>
            </a:xfrm>
            <a:prstGeom prst="rect">
              <a:avLst/>
            </a:prstGeom>
            <a:solidFill>
              <a:srgbClr val="DDDDDD"/>
            </a:solidFill>
            <a:ln w="952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800" dirty="0"/>
                <a:t>4?</a:t>
              </a:r>
            </a:p>
          </p:txBody>
        </p:sp>
      </p:grpSp>
      <p:sp>
        <p:nvSpPr>
          <p:cNvPr id="63492"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D28A1797-2F51-4261-9148-513E7D690BA9}" type="slidenum">
              <a:rPr lang="en-US" altLang="en-US" sz="1400" smtClean="0"/>
              <a:pPr eaLnBrk="1" hangingPunct="1">
                <a:spcBef>
                  <a:spcPct val="0"/>
                </a:spcBef>
                <a:buClrTx/>
                <a:buSzTx/>
                <a:buFontTx/>
                <a:buNone/>
              </a:pPr>
              <a:t>49</a:t>
            </a:fld>
            <a:endParaRPr lang="en-US" altLang="en-US" sz="1400" dirty="0" smtClean="0"/>
          </a:p>
        </p:txBody>
      </p:sp>
    </p:spTree>
    <p:extLst>
      <p:ext uri="{BB962C8B-B14F-4D97-AF65-F5344CB8AC3E}">
        <p14:creationId xmlns="" xmlns:p14="http://schemas.microsoft.com/office/powerpoint/2010/main" val="1639625421"/>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D788D901-3465-40DA-AD03-F3F0D4414F36}" type="slidenum">
              <a:rPr lang="en-US" altLang="en-US" sz="1400" smtClean="0"/>
              <a:pPr eaLnBrk="1" hangingPunct="1">
                <a:spcBef>
                  <a:spcPct val="0"/>
                </a:spcBef>
                <a:buClrTx/>
                <a:buSzTx/>
                <a:buFontTx/>
                <a:buNone/>
              </a:pPr>
              <a:t>5</a:t>
            </a:fld>
            <a:endParaRPr lang="en-US" altLang="en-US" sz="1400" dirty="0" smtClean="0"/>
          </a:p>
        </p:txBody>
      </p:sp>
      <p:sp>
        <p:nvSpPr>
          <p:cNvPr id="7171" name="Title 6"/>
          <p:cNvSpPr>
            <a:spLocks noGrp="1"/>
          </p:cNvSpPr>
          <p:nvPr>
            <p:ph type="title" idx="4294967295"/>
          </p:nvPr>
        </p:nvSpPr>
        <p:spPr>
          <a:xfrm>
            <a:off x="1447800" y="304800"/>
            <a:ext cx="7239000" cy="891952"/>
          </a:xfrm>
        </p:spPr>
        <p:txBody>
          <a:bodyPr bIns="91440"/>
          <a:lstStyle/>
          <a:p>
            <a:r>
              <a:rPr lang="en-US" sz="3200" b="1" dirty="0" smtClean="0"/>
              <a:t>Per </a:t>
            </a:r>
            <a:r>
              <a:rPr lang="en-US" sz="3200" b="1" dirty="0" err="1" smtClean="0"/>
              <a:t>què</a:t>
            </a:r>
            <a:r>
              <a:rPr lang="en-US" sz="3200" b="1" dirty="0" smtClean="0"/>
              <a:t> cal entendre </a:t>
            </a:r>
            <a:r>
              <a:rPr lang="en-US" sz="3200" b="1" dirty="0" err="1" smtClean="0"/>
              <a:t>els</a:t>
            </a:r>
            <a:r>
              <a:rPr lang="en-US" sz="3200" b="1" dirty="0" smtClean="0"/>
              <a:t> </a:t>
            </a:r>
            <a:r>
              <a:rPr lang="en-US" altLang="en-US" sz="3200" b="1" dirty="0" smtClean="0"/>
              <a:t>FRBR</a:t>
            </a:r>
            <a:r>
              <a:rPr lang="en-US" sz="3200" b="1" dirty="0" smtClean="0"/>
              <a:t>?</a:t>
            </a:r>
            <a:endParaRPr lang="en-US" altLang="en-US" sz="3200" dirty="0" smtClean="0"/>
          </a:p>
        </p:txBody>
      </p:sp>
      <p:sp>
        <p:nvSpPr>
          <p:cNvPr id="7172" name="Content Placeholder 7"/>
          <p:cNvSpPr>
            <a:spLocks noGrp="1"/>
          </p:cNvSpPr>
          <p:nvPr>
            <p:ph sz="quarter" idx="4294967295"/>
          </p:nvPr>
        </p:nvSpPr>
        <p:spPr>
          <a:xfrm>
            <a:off x="1259632" y="1484784"/>
            <a:ext cx="7466013" cy="4572000"/>
          </a:xfrm>
        </p:spPr>
        <p:txBody>
          <a:bodyPr>
            <a:noAutofit/>
          </a:bodyPr>
          <a:lstStyle/>
          <a:p>
            <a:pPr marL="347663" indent="-347663">
              <a:buClr>
                <a:srgbClr val="00B0F0"/>
              </a:buClr>
              <a:buFont typeface="Courier New" pitchFamily="49" charset="0"/>
              <a:buChar char="o"/>
            </a:pPr>
            <a:r>
              <a:rPr lang="en-US" altLang="en-US" sz="2800" dirty="0" err="1" smtClean="0"/>
              <a:t>Els</a:t>
            </a:r>
            <a:r>
              <a:rPr lang="en-US" altLang="en-US" sz="2800" dirty="0" smtClean="0">
                <a:solidFill>
                  <a:srgbClr val="00B0F0"/>
                </a:solidFill>
              </a:rPr>
              <a:t> FRBR</a:t>
            </a:r>
            <a:r>
              <a:rPr lang="en-US" altLang="en-US" sz="2800" dirty="0" smtClean="0">
                <a:solidFill>
                  <a:schemeClr val="tx2"/>
                </a:solidFill>
              </a:rPr>
              <a:t> </a:t>
            </a:r>
            <a:r>
              <a:rPr lang="en-US" altLang="en-US" sz="2800" dirty="0" err="1" smtClean="0"/>
              <a:t>són</a:t>
            </a:r>
            <a:r>
              <a:rPr lang="en-US" altLang="en-US" sz="2800" dirty="0" smtClean="0"/>
              <a:t> la base conceptual del </a:t>
            </a:r>
            <a:r>
              <a:rPr lang="en-US" altLang="en-US" sz="2800" dirty="0" err="1" smtClean="0"/>
              <a:t>nou</a:t>
            </a:r>
            <a:r>
              <a:rPr lang="en-US" altLang="en-US" sz="2800" dirty="0" smtClean="0"/>
              <a:t> </a:t>
            </a:r>
            <a:r>
              <a:rPr lang="en-US" altLang="en-US" sz="2800" dirty="0" err="1" smtClean="0"/>
              <a:t>codi</a:t>
            </a:r>
            <a:r>
              <a:rPr lang="en-US" altLang="en-US" sz="2800" dirty="0" smtClean="0"/>
              <a:t> de </a:t>
            </a:r>
            <a:r>
              <a:rPr lang="en-US" altLang="en-US" sz="2800" dirty="0" err="1" smtClean="0"/>
              <a:t>catalogació</a:t>
            </a:r>
            <a:r>
              <a:rPr lang="en-US" altLang="en-US" sz="2800" dirty="0" smtClean="0"/>
              <a:t> </a:t>
            </a:r>
            <a:r>
              <a:rPr lang="es-ES" sz="2800" dirty="0" smtClean="0">
                <a:solidFill>
                  <a:srgbClr val="00B0F0"/>
                </a:solidFill>
              </a:rPr>
              <a:t>Recursos, </a:t>
            </a:r>
            <a:r>
              <a:rPr lang="es-ES" sz="2800" dirty="0" err="1" smtClean="0">
                <a:solidFill>
                  <a:srgbClr val="00B0F0"/>
                </a:solidFill>
              </a:rPr>
              <a:t>descripció</a:t>
            </a:r>
            <a:r>
              <a:rPr lang="es-ES" sz="2800" dirty="0" smtClean="0">
                <a:solidFill>
                  <a:srgbClr val="00B0F0"/>
                </a:solidFill>
              </a:rPr>
              <a:t> i </a:t>
            </a:r>
            <a:r>
              <a:rPr lang="es-ES" sz="2800" dirty="0" err="1" smtClean="0">
                <a:solidFill>
                  <a:srgbClr val="00B0F0"/>
                </a:solidFill>
              </a:rPr>
              <a:t>accés</a:t>
            </a:r>
            <a:r>
              <a:rPr lang="es-ES" sz="2800" dirty="0" smtClean="0">
                <a:solidFill>
                  <a:srgbClr val="00B0F0"/>
                </a:solidFill>
              </a:rPr>
              <a:t> (</a:t>
            </a:r>
            <a:r>
              <a:rPr lang="en-US" altLang="en-US" sz="2800" dirty="0" smtClean="0">
                <a:solidFill>
                  <a:srgbClr val="00B0F0"/>
                </a:solidFill>
              </a:rPr>
              <a:t>RDA)</a:t>
            </a:r>
            <a:endParaRPr lang="en-US" altLang="en-US" sz="2800" dirty="0">
              <a:solidFill>
                <a:schemeClr val="tx2"/>
              </a:solidFill>
            </a:endParaRPr>
          </a:p>
          <a:p>
            <a:pPr marL="747713" lvl="1" indent="-347663">
              <a:buClr>
                <a:srgbClr val="00B0F0"/>
              </a:buClr>
              <a:buFont typeface="Arial" pitchFamily="34" charset="0"/>
              <a:buChar char="•"/>
            </a:pPr>
            <a:r>
              <a:rPr lang="en-US" altLang="en-US" dirty="0" err="1" smtClean="0"/>
              <a:t>Proporcionen</a:t>
            </a:r>
            <a:r>
              <a:rPr lang="en-US" altLang="en-US" dirty="0" smtClean="0"/>
              <a:t> </a:t>
            </a:r>
            <a:r>
              <a:rPr lang="en-US" altLang="en-US" dirty="0" err="1" smtClean="0"/>
              <a:t>l’estructura</a:t>
            </a:r>
            <a:r>
              <a:rPr lang="en-US" altLang="en-US" dirty="0" smtClean="0"/>
              <a:t> </a:t>
            </a:r>
            <a:r>
              <a:rPr lang="es-ES" dirty="0" err="1" smtClean="0"/>
              <a:t>subjacent</a:t>
            </a:r>
            <a:endParaRPr lang="en-US" altLang="en-US" dirty="0" smtClean="0"/>
          </a:p>
          <a:p>
            <a:pPr marL="347663" indent="-347663">
              <a:buClr>
                <a:srgbClr val="00B0F0"/>
              </a:buClr>
              <a:buFont typeface="Courier New" pitchFamily="49" charset="0"/>
              <a:buChar char="o"/>
            </a:pPr>
            <a:r>
              <a:rPr lang="en-US" altLang="en-US" sz="2800" dirty="0" err="1" smtClean="0"/>
              <a:t>Quan</a:t>
            </a:r>
            <a:r>
              <a:rPr lang="en-US" altLang="en-US" sz="2800" dirty="0" smtClean="0"/>
              <a:t> </a:t>
            </a:r>
            <a:r>
              <a:rPr lang="en-US" altLang="en-US" sz="2800" dirty="0" err="1" smtClean="0"/>
              <a:t>s’entenen</a:t>
            </a:r>
            <a:r>
              <a:rPr lang="en-US" altLang="en-US" sz="2800" dirty="0" smtClean="0"/>
              <a:t> </a:t>
            </a:r>
            <a:r>
              <a:rPr lang="en-US" altLang="en-US" sz="2800" dirty="0" err="1" smtClean="0"/>
              <a:t>els</a:t>
            </a:r>
            <a:r>
              <a:rPr lang="en-US" altLang="en-US" sz="2800" dirty="0" smtClean="0"/>
              <a:t> FRBR, </a:t>
            </a:r>
            <a:r>
              <a:rPr lang="en-US" altLang="en-US" sz="2800" dirty="0" err="1" smtClean="0"/>
              <a:t>és</a:t>
            </a:r>
            <a:r>
              <a:rPr lang="en-US" altLang="en-US" sz="2800" dirty="0" smtClean="0"/>
              <a:t> molt </a:t>
            </a:r>
            <a:r>
              <a:rPr lang="en-US" altLang="en-US" sz="2800" dirty="0" err="1" smtClean="0"/>
              <a:t>més</a:t>
            </a:r>
            <a:r>
              <a:rPr lang="en-US" altLang="en-US" sz="2800" dirty="0" smtClean="0"/>
              <a:t> </a:t>
            </a:r>
            <a:r>
              <a:rPr lang="en-US" altLang="en-US" sz="2800" dirty="0" err="1" smtClean="0"/>
              <a:t>fàcil</a:t>
            </a:r>
            <a:r>
              <a:rPr lang="en-US" altLang="en-US" sz="2800" dirty="0" smtClean="0"/>
              <a:t> …</a:t>
            </a:r>
          </a:p>
          <a:p>
            <a:pPr marL="682625" lvl="1" indent="-363538">
              <a:buClr>
                <a:srgbClr val="00B0F0"/>
              </a:buClr>
              <a:buFont typeface="Arial" pitchFamily="34" charset="0"/>
              <a:buChar char="•"/>
            </a:pPr>
            <a:r>
              <a:rPr lang="en-US" altLang="en-US" dirty="0" err="1" smtClean="0"/>
              <a:t>navegar</a:t>
            </a:r>
            <a:r>
              <a:rPr lang="en-US" altLang="en-US" dirty="0" smtClean="0"/>
              <a:t> </a:t>
            </a:r>
            <a:r>
              <a:rPr lang="en-US" altLang="en-US" dirty="0" err="1" smtClean="0"/>
              <a:t>pel</a:t>
            </a:r>
            <a:r>
              <a:rPr lang="en-US" altLang="en-US" dirty="0" smtClean="0"/>
              <a:t> text </a:t>
            </a:r>
            <a:r>
              <a:rPr lang="en-US" altLang="en-US" dirty="0" err="1" smtClean="0"/>
              <a:t>d’RDA</a:t>
            </a:r>
            <a:r>
              <a:rPr lang="en-US" altLang="en-US" dirty="0" smtClean="0"/>
              <a:t> </a:t>
            </a:r>
          </a:p>
          <a:p>
            <a:pPr marL="682625" lvl="1" indent="-363538">
              <a:buClr>
                <a:srgbClr val="00B0F0"/>
              </a:buClr>
              <a:buFont typeface="Arial" pitchFamily="34" charset="0"/>
              <a:buChar char="•"/>
            </a:pPr>
            <a:r>
              <a:rPr lang="en-US" altLang="en-US" dirty="0" err="1" smtClean="0"/>
              <a:t>comprendre</a:t>
            </a:r>
            <a:r>
              <a:rPr lang="en-US" altLang="en-US" dirty="0" smtClean="0"/>
              <a:t> les </a:t>
            </a:r>
            <a:r>
              <a:rPr lang="en-US" altLang="en-US" dirty="0" err="1" smtClean="0"/>
              <a:t>instruccions</a:t>
            </a:r>
            <a:r>
              <a:rPr lang="en-US" altLang="en-US" dirty="0" smtClean="0"/>
              <a:t> </a:t>
            </a:r>
            <a:r>
              <a:rPr lang="en-US" altLang="en-US" dirty="0" err="1" smtClean="0"/>
              <a:t>d’RDA</a:t>
            </a:r>
            <a:r>
              <a:rPr lang="en-US" altLang="en-US" dirty="0" smtClean="0"/>
              <a:t> en el </a:t>
            </a:r>
            <a:r>
              <a:rPr lang="en-US" altLang="en-US" dirty="0" err="1" smtClean="0"/>
              <a:t>seu</a:t>
            </a:r>
            <a:r>
              <a:rPr lang="en-US" altLang="en-US" dirty="0" smtClean="0"/>
              <a:t> 	context </a:t>
            </a:r>
          </a:p>
          <a:p>
            <a:pPr marL="682625" lvl="1" indent="-363538">
              <a:buClr>
                <a:srgbClr val="00B0F0"/>
              </a:buClr>
              <a:buFont typeface="Arial" pitchFamily="34" charset="0"/>
              <a:buChar char="•"/>
            </a:pPr>
            <a:r>
              <a:rPr lang="en-US" altLang="en-US" dirty="0" err="1" smtClean="0"/>
              <a:t>aplicar</a:t>
            </a:r>
            <a:r>
              <a:rPr lang="en-US" altLang="en-US" dirty="0" smtClean="0"/>
              <a:t> el </a:t>
            </a:r>
            <a:r>
              <a:rPr lang="en-US" altLang="en-US" dirty="0" err="1" smtClean="0"/>
              <a:t>criteri</a:t>
            </a:r>
            <a:r>
              <a:rPr lang="en-US" altLang="en-US" dirty="0" smtClean="0"/>
              <a:t> del </a:t>
            </a:r>
            <a:r>
              <a:rPr lang="en-US" altLang="en-US" dirty="0" err="1" smtClean="0"/>
              <a:t>catalogador</a:t>
            </a:r>
            <a:endParaRPr lang="en-US" altLang="en-US" dirty="0" smtClean="0"/>
          </a:p>
          <a:p>
            <a:pPr marL="682625" lvl="1" indent="-363538">
              <a:buClr>
                <a:srgbClr val="00B0F0"/>
              </a:buClr>
              <a:buFont typeface="Arial" pitchFamily="34" charset="0"/>
              <a:buChar char="•"/>
            </a:pPr>
            <a:r>
              <a:rPr lang="en-US" dirty="0" err="1" smtClean="0"/>
              <a:t>millorar</a:t>
            </a:r>
            <a:r>
              <a:rPr lang="en-US" dirty="0" smtClean="0"/>
              <a:t> el </a:t>
            </a:r>
            <a:r>
              <a:rPr lang="en-US" dirty="0" err="1" smtClean="0"/>
              <a:t>funcionament</a:t>
            </a:r>
            <a:r>
              <a:rPr lang="en-US" dirty="0" smtClean="0"/>
              <a:t> del </a:t>
            </a:r>
            <a:r>
              <a:rPr lang="en-US" dirty="0" err="1" smtClean="0"/>
              <a:t>catàleg</a:t>
            </a:r>
            <a:r>
              <a:rPr lang="en-US" dirty="0" smtClean="0"/>
              <a:t> per </a:t>
            </a:r>
            <a:r>
              <a:rPr lang="en-US" dirty="0" err="1" smtClean="0"/>
              <a:t>als</a:t>
            </a:r>
            <a:r>
              <a:rPr lang="en-US" dirty="0" smtClean="0"/>
              <a:t> 	</a:t>
            </a:r>
            <a:r>
              <a:rPr lang="en-US" dirty="0" err="1" smtClean="0"/>
              <a:t>usuaris</a:t>
            </a:r>
            <a:endParaRPr lang="es-ES" dirty="0" smtClean="0"/>
          </a:p>
        </p:txBody>
      </p:sp>
    </p:spTree>
    <p:extLst>
      <p:ext uri="{BB962C8B-B14F-4D97-AF65-F5344CB8AC3E}">
        <p14:creationId xmlns="" xmlns:p14="http://schemas.microsoft.com/office/powerpoint/2010/main" val="4288447302"/>
      </p:ext>
    </p:extLst>
  </p:cSld>
  <p:clrMapOvr>
    <a:masterClrMapping/>
  </p:clrMapOvr>
  <p:transition spd="med">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A9CF5410-B2F0-4CFF-A024-6F13FB381F33}" type="slidenum">
              <a:rPr lang="en-US" altLang="en-US" sz="1400" smtClean="0"/>
              <a:pPr eaLnBrk="1" hangingPunct="1">
                <a:spcBef>
                  <a:spcPct val="0"/>
                </a:spcBef>
                <a:buClrTx/>
                <a:buSzTx/>
                <a:buFontTx/>
                <a:buNone/>
              </a:pPr>
              <a:t>50</a:t>
            </a:fld>
            <a:endParaRPr lang="en-US" altLang="en-US" sz="1400" dirty="0" smtClean="0"/>
          </a:p>
        </p:txBody>
      </p:sp>
      <p:sp>
        <p:nvSpPr>
          <p:cNvPr id="16387" name="Rectangle 2"/>
          <p:cNvSpPr>
            <a:spLocks noGrp="1" noChangeArrowheads="1"/>
          </p:cNvSpPr>
          <p:nvPr>
            <p:ph type="title"/>
          </p:nvPr>
        </p:nvSpPr>
        <p:spPr>
          <a:xfrm>
            <a:off x="1371600" y="301625"/>
            <a:ext cx="7315200" cy="1143000"/>
          </a:xfrm>
          <a:noFill/>
        </p:spPr>
        <p:txBody>
          <a:bodyPr>
            <a:normAutofit fontScale="90000"/>
          </a:bodyPr>
          <a:lstStyle/>
          <a:p>
            <a:pPr algn="ctr" eaLnBrk="1" hangingPunct="1"/>
            <a:r>
              <a:rPr lang="en-US" altLang="en-US" b="1" dirty="0" err="1" smtClean="0"/>
              <a:t>Unitat</a:t>
            </a:r>
            <a:r>
              <a:rPr lang="en-US" altLang="en-US" b="1" dirty="0" smtClean="0"/>
              <a:t> 4: </a:t>
            </a:r>
            <a:r>
              <a:rPr lang="en-US" altLang="en-US" b="1" dirty="0" err="1" smtClean="0"/>
              <a:t>Relacions</a:t>
            </a:r>
            <a:r>
              <a:rPr lang="en-US" altLang="en-US" b="1" dirty="0" smtClean="0"/>
              <a:t> –</a:t>
            </a:r>
            <a:br>
              <a:rPr lang="en-US" altLang="en-US" b="1" dirty="0" smtClean="0"/>
            </a:br>
            <a:r>
              <a:rPr lang="en-US" altLang="en-US" b="1" dirty="0" err="1" smtClean="0"/>
              <a:t>l’</a:t>
            </a:r>
            <a:r>
              <a:rPr lang="en-US" altLang="en-US" b="1" i="1" dirty="0" err="1" smtClean="0"/>
              <a:t>altra</a:t>
            </a:r>
            <a:r>
              <a:rPr lang="en-US" altLang="en-US" b="1" dirty="0" smtClean="0"/>
              <a:t> part </a:t>
            </a:r>
            <a:r>
              <a:rPr lang="en-US" altLang="en-US" b="1" dirty="0" err="1" smtClean="0"/>
              <a:t>dels</a:t>
            </a:r>
            <a:r>
              <a:rPr lang="en-US" altLang="en-US" b="1" dirty="0" smtClean="0"/>
              <a:t> FRBR</a:t>
            </a:r>
          </a:p>
        </p:txBody>
      </p:sp>
      <p:sp>
        <p:nvSpPr>
          <p:cNvPr id="16388" name="Rectangle 3"/>
          <p:cNvSpPr>
            <a:spLocks noGrp="1" noChangeArrowheads="1"/>
          </p:cNvSpPr>
          <p:nvPr>
            <p:ph type="body" idx="1"/>
          </p:nvPr>
        </p:nvSpPr>
        <p:spPr>
          <a:xfrm>
            <a:off x="1295400" y="1827213"/>
            <a:ext cx="7391400" cy="4497387"/>
          </a:xfrm>
        </p:spPr>
        <p:txBody>
          <a:bodyPr/>
          <a:lstStyle/>
          <a:p>
            <a:pPr eaLnBrk="1" hangingPunct="1">
              <a:buClr>
                <a:srgbClr val="00B0F0"/>
              </a:buClr>
              <a:buFont typeface="Courier New" pitchFamily="49" charset="0"/>
              <a:buChar char="o"/>
            </a:pPr>
            <a:r>
              <a:rPr lang="en-US" altLang="en-US" sz="2800" dirty="0" err="1" smtClean="0"/>
              <a:t>Relacions</a:t>
            </a:r>
            <a:r>
              <a:rPr lang="en-US" altLang="en-US" sz="2800" dirty="0" smtClean="0"/>
              <a:t> </a:t>
            </a:r>
            <a:r>
              <a:rPr lang="en-US" altLang="en-US" sz="2800" dirty="0" err="1" smtClean="0"/>
              <a:t>inherents</a:t>
            </a:r>
            <a:endParaRPr lang="en-US" altLang="en-US" sz="2800" dirty="0" smtClean="0"/>
          </a:p>
          <a:p>
            <a:pPr>
              <a:buClr>
                <a:srgbClr val="00B0F0"/>
              </a:buClr>
              <a:buFont typeface="Courier New" pitchFamily="49" charset="0"/>
              <a:buChar char="o"/>
            </a:pPr>
            <a:r>
              <a:rPr lang="en-US" altLang="en-US" sz="2800" dirty="0" err="1" smtClean="0"/>
              <a:t>Altres</a:t>
            </a:r>
            <a:r>
              <a:rPr lang="en-US" altLang="en-US" sz="2800" dirty="0" smtClean="0"/>
              <a:t> </a:t>
            </a:r>
            <a:r>
              <a:rPr lang="en-US" altLang="en-US" sz="2800" dirty="0" err="1" smtClean="0"/>
              <a:t>relacions</a:t>
            </a:r>
            <a:endParaRPr lang="en-US" altLang="en-US" sz="2800" dirty="0" smtClean="0"/>
          </a:p>
        </p:txBody>
      </p:sp>
      <p:graphicFrame>
        <p:nvGraphicFramePr>
          <p:cNvPr id="2" name="Diagram 1"/>
          <p:cNvGraphicFramePr/>
          <p:nvPr>
            <p:extLst>
              <p:ext uri="{D42A27DB-BD31-4B8C-83A1-F6EECF244321}">
                <p14:modId xmlns="" xmlns:p14="http://schemas.microsoft.com/office/powerpoint/2010/main" val="85359610"/>
              </p:ext>
            </p:extLst>
          </p:nvPr>
        </p:nvGraphicFramePr>
        <p:xfrm>
          <a:off x="2819400" y="3835400"/>
          <a:ext cx="3276600" cy="210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82930147"/>
      </p:ext>
    </p:extLst>
  </p:cSld>
  <p:clrMapOvr>
    <a:masterClrMapping/>
  </p:clrMapOvr>
  <p:transition spd="med">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60B6DEFE-E9C8-4659-9FDF-BC2E62CBD49B}" type="slidenum">
              <a:rPr lang="en-US" altLang="en-US" sz="1400"/>
              <a:pPr algn="r" eaLnBrk="1" hangingPunct="1">
                <a:spcBef>
                  <a:spcPct val="0"/>
                </a:spcBef>
                <a:buClrTx/>
                <a:buSzTx/>
                <a:buFontTx/>
                <a:buNone/>
              </a:pPr>
              <a:t>51</a:t>
            </a:fld>
            <a:endParaRPr lang="en-US" altLang="en-US" sz="1400" dirty="0"/>
          </a:p>
        </p:txBody>
      </p:sp>
      <p:sp>
        <p:nvSpPr>
          <p:cNvPr id="69635" name="Rectangle 2"/>
          <p:cNvSpPr>
            <a:spLocks noGrp="1" noChangeArrowheads="1"/>
          </p:cNvSpPr>
          <p:nvPr>
            <p:ph type="title" idx="4294967295"/>
          </p:nvPr>
        </p:nvSpPr>
        <p:spPr/>
        <p:txBody>
          <a:bodyPr/>
          <a:lstStyle/>
          <a:p>
            <a:pPr algn="ctr" eaLnBrk="1" hangingPunct="1"/>
            <a:r>
              <a:rPr lang="en-US" altLang="en-US" sz="3200" b="1" dirty="0" smtClean="0"/>
              <a:t>Classes de </a:t>
            </a:r>
            <a:r>
              <a:rPr lang="en-US" altLang="en-US" sz="3200" b="1" dirty="0" err="1" smtClean="0"/>
              <a:t>relacions</a:t>
            </a:r>
            <a:endParaRPr lang="en-US" altLang="en-US" sz="3200" b="1" dirty="0" smtClean="0"/>
          </a:p>
        </p:txBody>
      </p:sp>
      <p:sp>
        <p:nvSpPr>
          <p:cNvPr id="69636" name="Text Box 16"/>
          <p:cNvSpPr txBox="1">
            <a:spLocks noChangeArrowheads="1"/>
          </p:cNvSpPr>
          <p:nvPr/>
        </p:nvSpPr>
        <p:spPr bwMode="auto">
          <a:xfrm>
            <a:off x="1143000" y="1687151"/>
            <a:ext cx="7620000" cy="4216539"/>
          </a:xfrm>
          <a:prstGeom prst="rect">
            <a:avLst/>
          </a:prstGeom>
          <a:noFill/>
          <a:ln>
            <a:solidFill>
              <a:srgbClr val="00B0F0"/>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347663" indent="-347663"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39775" indent="-2746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087438"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buClr>
                <a:srgbClr val="00B0F0"/>
              </a:buClr>
              <a:buSzPct val="80000"/>
              <a:buFont typeface="Courier New" pitchFamily="49" charset="0"/>
              <a:buChar char="o"/>
            </a:pPr>
            <a:r>
              <a:rPr lang="en-US" altLang="en-US" sz="2800" dirty="0" err="1" smtClean="0"/>
              <a:t>Relacions</a:t>
            </a:r>
            <a:r>
              <a:rPr lang="en-US" altLang="en-US" sz="2800" dirty="0" smtClean="0"/>
              <a:t> </a:t>
            </a:r>
            <a:r>
              <a:rPr lang="en-US" altLang="en-US" sz="2800" dirty="0" err="1" smtClean="0">
                <a:solidFill>
                  <a:srgbClr val="00B0F0"/>
                </a:solidFill>
              </a:rPr>
              <a:t>inherents</a:t>
            </a:r>
            <a:endParaRPr lang="en-US" altLang="en-US" sz="2800" dirty="0" smtClean="0">
              <a:solidFill>
                <a:srgbClr val="00B0F0"/>
              </a:solidFill>
            </a:endParaRPr>
          </a:p>
          <a:p>
            <a:pPr marL="798513" lvl="1" indent="-333375" eaLnBrk="1" hangingPunct="1">
              <a:spcBef>
                <a:spcPts val="600"/>
              </a:spcBef>
              <a:buClr>
                <a:srgbClr val="00B0F0"/>
              </a:buClr>
              <a:buSzPct val="125000"/>
              <a:buFont typeface="Arial" pitchFamily="34" charset="0"/>
              <a:buChar char="•"/>
            </a:pPr>
            <a:r>
              <a:rPr lang="en-US" altLang="en-US" sz="2400" i="1" dirty="0" smtClean="0">
                <a:solidFill>
                  <a:srgbClr val="00B0F0"/>
                </a:solidFill>
                <a:latin typeface="+mn-lt"/>
              </a:rPr>
              <a:t>entre</a:t>
            </a:r>
            <a:r>
              <a:rPr lang="en-US" altLang="en-US" sz="2400" i="1" dirty="0" smtClean="0">
                <a:solidFill>
                  <a:schemeClr val="tx2"/>
                </a:solidFill>
                <a:latin typeface="+mn-lt"/>
              </a:rPr>
              <a:t> </a:t>
            </a:r>
            <a:r>
              <a:rPr lang="en-US" altLang="en-US" sz="2400" dirty="0" err="1" smtClean="0">
                <a:latin typeface="+mn-lt"/>
              </a:rPr>
              <a:t>entitats</a:t>
            </a:r>
            <a:r>
              <a:rPr lang="en-US" altLang="en-US" sz="2400" dirty="0" smtClean="0">
                <a:latin typeface="+mn-lt"/>
              </a:rPr>
              <a:t> del </a:t>
            </a:r>
            <a:r>
              <a:rPr lang="en-US" altLang="en-US" sz="2400" dirty="0" err="1" smtClean="0">
                <a:latin typeface="+mn-lt"/>
              </a:rPr>
              <a:t>Grup</a:t>
            </a:r>
            <a:r>
              <a:rPr lang="en-US" altLang="en-US" sz="2400" dirty="0" smtClean="0">
                <a:latin typeface="+mn-lt"/>
              </a:rPr>
              <a:t> 1</a:t>
            </a:r>
            <a:endParaRPr lang="en-US" altLang="en-US" sz="2400" dirty="0">
              <a:latin typeface="+mn-lt"/>
            </a:endParaRPr>
          </a:p>
          <a:p>
            <a:pPr marL="1146176" lvl="2" indent="-333375" eaLnBrk="1" hangingPunct="1">
              <a:spcBef>
                <a:spcPts val="600"/>
              </a:spcBef>
              <a:buClr>
                <a:srgbClr val="00B0F0"/>
              </a:buClr>
              <a:buSzPct val="70000"/>
              <a:buFont typeface="Courier New" pitchFamily="49" charset="0"/>
              <a:buChar char="o"/>
            </a:pPr>
            <a:r>
              <a:rPr lang="en-US" altLang="en-US" sz="2000" dirty="0" smtClean="0">
                <a:latin typeface="+mn-lt"/>
              </a:rPr>
              <a:t>de WEMI a WEMI</a:t>
            </a:r>
          </a:p>
          <a:p>
            <a:pPr>
              <a:buClr>
                <a:srgbClr val="00B0F0"/>
              </a:buClr>
              <a:buFont typeface="Courier New" pitchFamily="49" charset="0"/>
              <a:buChar char="o"/>
            </a:pPr>
            <a:endParaRPr lang="en-US" altLang="en-US" sz="2800" dirty="0" smtClean="0">
              <a:solidFill>
                <a:schemeClr val="tx2"/>
              </a:solidFill>
              <a:latin typeface="+mn-lt"/>
            </a:endParaRPr>
          </a:p>
          <a:p>
            <a:pPr>
              <a:buClr>
                <a:srgbClr val="00B0F0"/>
              </a:buClr>
              <a:buSzPct val="80000"/>
              <a:buFont typeface="Courier New" pitchFamily="49" charset="0"/>
              <a:buChar char="o"/>
            </a:pPr>
            <a:r>
              <a:rPr lang="en-US" altLang="en-US" sz="2800" dirty="0" err="1" smtClean="0">
                <a:solidFill>
                  <a:srgbClr val="00B0F0"/>
                </a:solidFill>
                <a:latin typeface="+mn-lt"/>
              </a:rPr>
              <a:t>Altres</a:t>
            </a:r>
            <a:r>
              <a:rPr lang="en-US" altLang="en-US" sz="2800" dirty="0" smtClean="0">
                <a:latin typeface="+mn-lt"/>
              </a:rPr>
              <a:t> </a:t>
            </a:r>
            <a:r>
              <a:rPr lang="en-US" altLang="en-US" sz="2800" dirty="0" err="1" smtClean="0">
                <a:latin typeface="+mn-lt"/>
              </a:rPr>
              <a:t>relacions</a:t>
            </a:r>
            <a:endParaRPr lang="en-US" altLang="en-US" sz="2800" dirty="0" smtClean="0">
              <a:latin typeface="+mn-lt"/>
            </a:endParaRPr>
          </a:p>
          <a:p>
            <a:pPr lvl="1">
              <a:buClr>
                <a:srgbClr val="00B0F0"/>
              </a:buClr>
              <a:buSzPct val="125000"/>
              <a:buFont typeface="Arial" pitchFamily="34" charset="0"/>
              <a:buChar char="•"/>
            </a:pPr>
            <a:r>
              <a:rPr lang="en-US" altLang="en-US" sz="2400" i="1" dirty="0" smtClean="0">
                <a:solidFill>
                  <a:srgbClr val="00B0F0"/>
                </a:solidFill>
                <a:latin typeface="+mn-lt"/>
              </a:rPr>
              <a:t>entre</a:t>
            </a:r>
            <a:r>
              <a:rPr lang="en-US" altLang="en-US" sz="2400" i="1" dirty="0" smtClean="0">
                <a:solidFill>
                  <a:schemeClr val="tx2"/>
                </a:solidFill>
                <a:latin typeface="+mn-lt"/>
              </a:rPr>
              <a:t> </a:t>
            </a:r>
            <a:r>
              <a:rPr lang="en-US" altLang="en-US" sz="2400" dirty="0" err="1" smtClean="0"/>
              <a:t>entitats</a:t>
            </a:r>
            <a:r>
              <a:rPr lang="en-US" altLang="en-US" sz="2400" dirty="0" smtClean="0"/>
              <a:t> </a:t>
            </a:r>
            <a:r>
              <a:rPr lang="en-US" altLang="en-US" sz="2400" dirty="0" err="1" smtClean="0"/>
              <a:t>dels</a:t>
            </a:r>
            <a:r>
              <a:rPr lang="en-US" altLang="en-US" sz="2400" dirty="0" smtClean="0"/>
              <a:t> </a:t>
            </a:r>
            <a:r>
              <a:rPr lang="en-US" altLang="en-US" sz="2400" dirty="0" err="1" smtClean="0">
                <a:solidFill>
                  <a:srgbClr val="00B0F0"/>
                </a:solidFill>
              </a:rPr>
              <a:t>tres</a:t>
            </a:r>
            <a:r>
              <a:rPr lang="en-US" altLang="en-US" sz="2400" dirty="0" smtClean="0">
                <a:solidFill>
                  <a:srgbClr val="00B0F0"/>
                </a:solidFill>
              </a:rPr>
              <a:t> </a:t>
            </a:r>
            <a:r>
              <a:rPr lang="en-US" altLang="en-US" sz="2400" dirty="0" err="1" smtClean="0">
                <a:solidFill>
                  <a:srgbClr val="00B0F0"/>
                </a:solidFill>
              </a:rPr>
              <a:t>grups</a:t>
            </a:r>
            <a:endParaRPr lang="en-US" altLang="en-US" sz="2400" dirty="0">
              <a:solidFill>
                <a:srgbClr val="00B0F0"/>
              </a:solidFill>
              <a:latin typeface="+mn-lt"/>
            </a:endParaRPr>
          </a:p>
          <a:p>
            <a:pPr marL="1141413" lvl="2" indent="-342900">
              <a:spcBef>
                <a:spcPts val="600"/>
              </a:spcBef>
              <a:buClr>
                <a:srgbClr val="00B0F0"/>
              </a:buClr>
              <a:buSzPct val="70000"/>
              <a:buFont typeface="Courier New" pitchFamily="49" charset="0"/>
              <a:buChar char="o"/>
            </a:pPr>
            <a:r>
              <a:rPr lang="en-US" altLang="en-US" sz="2000" dirty="0" err="1" smtClean="0">
                <a:latin typeface="+mn-lt"/>
              </a:rPr>
              <a:t>Grup</a:t>
            </a:r>
            <a:r>
              <a:rPr lang="en-US" altLang="en-US" sz="2000" dirty="0" smtClean="0">
                <a:latin typeface="+mn-lt"/>
              </a:rPr>
              <a:t> </a:t>
            </a:r>
            <a:r>
              <a:rPr lang="en-US" altLang="en-US" sz="2000" dirty="0">
                <a:solidFill>
                  <a:schemeClr val="tx2"/>
                </a:solidFill>
                <a:latin typeface="+mn-lt"/>
              </a:rPr>
              <a:t>1</a:t>
            </a:r>
            <a:r>
              <a:rPr lang="en-US" altLang="en-US" sz="2000" dirty="0">
                <a:latin typeface="+mn-lt"/>
              </a:rPr>
              <a:t> (WEMI) </a:t>
            </a:r>
            <a:r>
              <a:rPr lang="en-US" altLang="en-US" sz="2000" dirty="0" smtClean="0">
                <a:latin typeface="+mn-lt"/>
              </a:rPr>
              <a:t>a </a:t>
            </a:r>
            <a:r>
              <a:rPr lang="en-US" altLang="en-US" sz="2000" dirty="0" err="1" smtClean="0">
                <a:latin typeface="+mn-lt"/>
              </a:rPr>
              <a:t>Grup</a:t>
            </a:r>
            <a:r>
              <a:rPr lang="en-US" altLang="en-US" sz="2000" dirty="0" smtClean="0">
                <a:latin typeface="+mn-lt"/>
              </a:rPr>
              <a:t> </a:t>
            </a:r>
            <a:r>
              <a:rPr lang="en-US" altLang="en-US" sz="2000" dirty="0">
                <a:solidFill>
                  <a:schemeClr val="tx2"/>
                </a:solidFill>
                <a:latin typeface="+mn-lt"/>
              </a:rPr>
              <a:t>2</a:t>
            </a:r>
            <a:r>
              <a:rPr lang="en-US" altLang="en-US" sz="2000" dirty="0">
                <a:latin typeface="+mn-lt"/>
              </a:rPr>
              <a:t> </a:t>
            </a:r>
            <a:r>
              <a:rPr lang="en-US" altLang="en-US" sz="2000" dirty="0" smtClean="0">
                <a:latin typeface="+mn-lt"/>
              </a:rPr>
              <a:t>(persona, </a:t>
            </a:r>
            <a:r>
              <a:rPr lang="en-US" altLang="en-US" sz="2000" dirty="0" err="1" smtClean="0">
                <a:latin typeface="+mn-lt"/>
              </a:rPr>
              <a:t>família</a:t>
            </a:r>
            <a:r>
              <a:rPr lang="en-US" altLang="en-US" sz="2000" dirty="0" smtClean="0">
                <a:latin typeface="+mn-lt"/>
              </a:rPr>
              <a:t>, </a:t>
            </a:r>
            <a:r>
              <a:rPr lang="en-US" altLang="en-US" sz="2000" dirty="0" err="1" smtClean="0">
                <a:latin typeface="+mn-lt"/>
              </a:rPr>
              <a:t>entitat</a:t>
            </a:r>
            <a:r>
              <a:rPr lang="en-US" altLang="en-US" sz="2000" dirty="0" smtClean="0">
                <a:latin typeface="+mn-lt"/>
              </a:rPr>
              <a:t> </a:t>
            </a:r>
            <a:r>
              <a:rPr lang="en-US" altLang="en-US" sz="2000" dirty="0" err="1" smtClean="0">
                <a:latin typeface="+mn-lt"/>
              </a:rPr>
              <a:t>corporativa</a:t>
            </a:r>
            <a:r>
              <a:rPr lang="en-US" altLang="en-US" sz="2000" dirty="0" smtClean="0">
                <a:latin typeface="+mn-lt"/>
              </a:rPr>
              <a:t>)</a:t>
            </a:r>
            <a:endParaRPr lang="en-US" altLang="en-US" sz="2000" dirty="0">
              <a:latin typeface="+mn-lt"/>
            </a:endParaRPr>
          </a:p>
          <a:p>
            <a:pPr marL="1141413" lvl="2" indent="-342900">
              <a:spcBef>
                <a:spcPts val="600"/>
              </a:spcBef>
              <a:buClr>
                <a:srgbClr val="00B0F0"/>
              </a:buClr>
              <a:buSzPct val="70000"/>
              <a:buFont typeface="Courier New" pitchFamily="49" charset="0"/>
              <a:buChar char="o"/>
            </a:pPr>
            <a:r>
              <a:rPr lang="en-US" altLang="en-US" sz="2000" dirty="0" err="1" smtClean="0">
                <a:latin typeface="+mn-lt"/>
              </a:rPr>
              <a:t>Grup</a:t>
            </a:r>
            <a:r>
              <a:rPr lang="en-US" altLang="en-US" sz="2000" dirty="0" smtClean="0">
                <a:latin typeface="+mn-lt"/>
              </a:rPr>
              <a:t> </a:t>
            </a:r>
            <a:r>
              <a:rPr lang="en-US" altLang="en-US" sz="2000" dirty="0">
                <a:solidFill>
                  <a:schemeClr val="tx2"/>
                </a:solidFill>
                <a:latin typeface="+mn-lt"/>
              </a:rPr>
              <a:t>1</a:t>
            </a:r>
            <a:r>
              <a:rPr lang="en-US" altLang="en-US" sz="2000" dirty="0">
                <a:latin typeface="+mn-lt"/>
              </a:rPr>
              <a:t> (WEMI) </a:t>
            </a:r>
            <a:r>
              <a:rPr lang="en-US" altLang="en-US" sz="2000" dirty="0" smtClean="0">
                <a:latin typeface="+mn-lt"/>
              </a:rPr>
              <a:t>a </a:t>
            </a:r>
            <a:r>
              <a:rPr lang="en-US" altLang="en-US" sz="2000" dirty="0" err="1" smtClean="0">
                <a:latin typeface="+mn-lt"/>
              </a:rPr>
              <a:t>Grup</a:t>
            </a:r>
            <a:r>
              <a:rPr lang="en-US" altLang="en-US" sz="2000" dirty="0" smtClean="0">
                <a:latin typeface="+mn-lt"/>
              </a:rPr>
              <a:t> </a:t>
            </a:r>
            <a:r>
              <a:rPr lang="en-US" altLang="en-US" sz="2000" dirty="0">
                <a:solidFill>
                  <a:schemeClr val="tx2"/>
                </a:solidFill>
                <a:latin typeface="+mn-lt"/>
              </a:rPr>
              <a:t>3</a:t>
            </a:r>
            <a:r>
              <a:rPr lang="en-US" altLang="en-US" sz="2000" dirty="0">
                <a:latin typeface="+mn-lt"/>
              </a:rPr>
              <a:t> </a:t>
            </a:r>
            <a:r>
              <a:rPr lang="en-US" altLang="en-US" sz="2000" dirty="0" smtClean="0">
                <a:latin typeface="+mn-lt"/>
              </a:rPr>
              <a:t>(</a:t>
            </a:r>
            <a:r>
              <a:rPr lang="en-US" altLang="en-US" sz="2000" dirty="0" err="1" smtClean="0">
                <a:latin typeface="+mn-lt"/>
              </a:rPr>
              <a:t>concepte</a:t>
            </a:r>
            <a:r>
              <a:rPr lang="en-US" altLang="en-US" sz="2000" dirty="0" smtClean="0">
                <a:latin typeface="+mn-lt"/>
              </a:rPr>
              <a:t>, </a:t>
            </a:r>
            <a:r>
              <a:rPr lang="en-US" altLang="en-US" sz="2000" dirty="0" err="1" smtClean="0">
                <a:latin typeface="+mn-lt"/>
              </a:rPr>
              <a:t>objecte</a:t>
            </a:r>
            <a:r>
              <a:rPr lang="en-US" altLang="en-US" sz="2000" dirty="0" smtClean="0">
                <a:latin typeface="+mn-lt"/>
              </a:rPr>
              <a:t>, </a:t>
            </a:r>
            <a:r>
              <a:rPr lang="en-US" altLang="en-US" sz="2000" dirty="0" err="1" smtClean="0">
                <a:latin typeface="+mn-lt"/>
              </a:rPr>
              <a:t>esdeveniment</a:t>
            </a:r>
            <a:r>
              <a:rPr lang="en-US" altLang="en-US" sz="2000" dirty="0">
                <a:latin typeface="+mn-lt"/>
              </a:rPr>
              <a:t>, </a:t>
            </a:r>
            <a:r>
              <a:rPr lang="en-US" altLang="en-US" sz="2000" dirty="0" err="1" smtClean="0">
                <a:latin typeface="+mn-lt"/>
              </a:rPr>
              <a:t>lloc</a:t>
            </a:r>
            <a:r>
              <a:rPr lang="en-US" altLang="en-US" sz="2000" dirty="0" smtClean="0">
                <a:latin typeface="+mn-lt"/>
              </a:rPr>
              <a:t>)</a:t>
            </a:r>
            <a:endParaRPr lang="en-US" altLang="en-US" sz="2700" dirty="0">
              <a:latin typeface="+mn-lt"/>
            </a:endParaRPr>
          </a:p>
        </p:txBody>
      </p:sp>
      <p:sp>
        <p:nvSpPr>
          <p:cNvPr id="69637"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2B7840D5-0390-4204-AC84-8BB99CE438BF}" type="slidenum">
              <a:rPr lang="en-US" altLang="en-US" sz="1400" smtClean="0"/>
              <a:pPr eaLnBrk="1" hangingPunct="1">
                <a:spcBef>
                  <a:spcPct val="0"/>
                </a:spcBef>
                <a:buClrTx/>
                <a:buSzTx/>
                <a:buFontTx/>
                <a:buNone/>
              </a:pPr>
              <a:t>51</a:t>
            </a:fld>
            <a:endParaRPr lang="en-US" altLang="en-US" sz="1400" dirty="0" smtClean="0"/>
          </a:p>
        </p:txBody>
      </p:sp>
    </p:spTree>
    <p:extLst>
      <p:ext uri="{BB962C8B-B14F-4D97-AF65-F5344CB8AC3E}">
        <p14:creationId xmlns="" xmlns:p14="http://schemas.microsoft.com/office/powerpoint/2010/main" val="3195789415"/>
      </p:ext>
    </p:extLst>
  </p:cSld>
  <p:clrMapOvr>
    <a:masterClrMapping/>
  </p:clrMapOvr>
  <p:transition spd="med">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3200400" y="1752600"/>
            <a:ext cx="2383088"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spcBef>
                <a:spcPct val="0"/>
              </a:spcBef>
              <a:buClrTx/>
              <a:buSzTx/>
              <a:buFontTx/>
              <a:buNone/>
            </a:pPr>
            <a:r>
              <a:rPr lang="es-ES" sz="2000" dirty="0" err="1" smtClean="0"/>
              <a:t>realitzada</a:t>
            </a:r>
            <a:r>
              <a:rPr lang="es-ES" sz="2000" dirty="0" smtClean="0"/>
              <a:t> </a:t>
            </a:r>
            <a:r>
              <a:rPr lang="es-ES" sz="2000" dirty="0" err="1" smtClean="0"/>
              <a:t>mitjançant</a:t>
            </a:r>
            <a:endParaRPr lang="en-US" altLang="en-US" sz="2000" dirty="0"/>
          </a:p>
        </p:txBody>
      </p:sp>
      <p:sp>
        <p:nvSpPr>
          <p:cNvPr id="47107" name="Text Box 4"/>
          <p:cNvSpPr txBox="1">
            <a:spLocks noChangeArrowheads="1"/>
          </p:cNvSpPr>
          <p:nvPr/>
        </p:nvSpPr>
        <p:spPr bwMode="auto">
          <a:xfrm>
            <a:off x="4343400" y="3200400"/>
            <a:ext cx="251460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a:spcBef>
                <a:spcPct val="0"/>
              </a:spcBef>
              <a:buClrTx/>
              <a:buSzTx/>
              <a:buFontTx/>
              <a:buNone/>
            </a:pPr>
            <a:r>
              <a:rPr lang="es-ES" sz="2000" dirty="0" err="1" smtClean="0"/>
              <a:t>materialitzada</a:t>
            </a:r>
            <a:r>
              <a:rPr lang="es-ES" sz="2000" dirty="0" smtClean="0"/>
              <a:t> en</a:t>
            </a:r>
            <a:endParaRPr lang="en-US" altLang="en-US" sz="2000" dirty="0"/>
          </a:p>
        </p:txBody>
      </p:sp>
      <p:sp>
        <p:nvSpPr>
          <p:cNvPr id="47108" name="Text Box 5"/>
          <p:cNvSpPr txBox="1">
            <a:spLocks noChangeArrowheads="1"/>
          </p:cNvSpPr>
          <p:nvPr/>
        </p:nvSpPr>
        <p:spPr bwMode="auto">
          <a:xfrm>
            <a:off x="5029200" y="4876800"/>
            <a:ext cx="2036198"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spcBef>
                <a:spcPct val="0"/>
              </a:spcBef>
              <a:buClrTx/>
              <a:buSzTx/>
              <a:buFontTx/>
              <a:buNone/>
            </a:pPr>
            <a:r>
              <a:rPr lang="es-ES" sz="2000" dirty="0" err="1" smtClean="0"/>
              <a:t>exemplificada</a:t>
            </a:r>
            <a:r>
              <a:rPr lang="es-ES" sz="2000" dirty="0" smtClean="0"/>
              <a:t> per</a:t>
            </a:r>
            <a:endParaRPr lang="en-US" altLang="en-US" sz="2000" dirty="0"/>
          </a:p>
        </p:txBody>
      </p:sp>
      <p:sp>
        <p:nvSpPr>
          <p:cNvPr id="47109" name="Text Box 6"/>
          <p:cNvSpPr txBox="1">
            <a:spLocks noChangeArrowheads="1"/>
          </p:cNvSpPr>
          <p:nvPr/>
        </p:nvSpPr>
        <p:spPr bwMode="auto">
          <a:xfrm>
            <a:off x="1371600" y="1701800"/>
            <a:ext cx="1676400" cy="707886"/>
          </a:xfrm>
          <a:prstGeom prst="rect">
            <a:avLst/>
          </a:prstGeom>
          <a:noFill/>
          <a:ln w="34925">
            <a:solidFill>
              <a:srgbClr val="0070C0"/>
            </a:solidFill>
            <a:miter lim="800000"/>
            <a:headEnd type="none" w="sm" len="sm"/>
            <a:tailEnd type="none" w="sm" len="sm"/>
          </a:ln>
          <a:extLst>
            <a:ext uri="{909E8E84-426E-40DD-AFC4-6F175D3DCCD1}">
              <a14:hiddenFill xmlns="" xmlns:a14="http://schemas.microsoft.com/office/drawing/2010/main">
                <a:solidFill>
                  <a:srgbClr val="FFFFFF"/>
                </a:solidFill>
              </a14:hiddenFill>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a:spcBef>
                <a:spcPct val="0"/>
              </a:spcBef>
              <a:buClrTx/>
              <a:buSzTx/>
              <a:buFontTx/>
              <a:buNone/>
            </a:pPr>
            <a:r>
              <a:rPr lang="en-US" altLang="en-US" sz="4000" dirty="0" err="1" smtClean="0"/>
              <a:t>Obra</a:t>
            </a:r>
            <a:endParaRPr lang="en-US" altLang="en-US" sz="1800" dirty="0"/>
          </a:p>
        </p:txBody>
      </p:sp>
      <p:sp>
        <p:nvSpPr>
          <p:cNvPr id="47110" name="Text Box 7"/>
          <p:cNvSpPr txBox="1">
            <a:spLocks noChangeArrowheads="1"/>
          </p:cNvSpPr>
          <p:nvPr/>
        </p:nvSpPr>
        <p:spPr bwMode="auto">
          <a:xfrm>
            <a:off x="3733800" y="2286000"/>
            <a:ext cx="2819400" cy="707886"/>
          </a:xfrm>
          <a:prstGeom prst="rect">
            <a:avLst/>
          </a:prstGeom>
          <a:noFill/>
          <a:ln w="34925">
            <a:solidFill>
              <a:srgbClr val="00B050"/>
            </a:solidFill>
            <a:miter lim="800000"/>
            <a:headEnd type="none" w="sm" len="sm"/>
            <a:tailEnd type="none" w="sm" len="sm"/>
          </a:ln>
          <a:extLst>
            <a:ext uri="{909E8E84-426E-40DD-AFC4-6F175D3DCCD1}">
              <a14:hiddenFill xmlns="" xmlns:a14="http://schemas.microsoft.com/office/drawing/2010/main">
                <a:solidFill>
                  <a:srgbClr val="FFFFFF"/>
                </a:solidFill>
              </a14:hiddenFill>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a:spcBef>
                <a:spcPct val="0"/>
              </a:spcBef>
              <a:buClrTx/>
              <a:buSzTx/>
              <a:buFontTx/>
              <a:buNone/>
            </a:pPr>
            <a:r>
              <a:rPr lang="en-US" altLang="en-US" sz="4000" dirty="0" err="1" smtClean="0"/>
              <a:t>Expressió</a:t>
            </a:r>
            <a:endParaRPr lang="en-US" altLang="en-US" sz="1800" dirty="0"/>
          </a:p>
        </p:txBody>
      </p:sp>
      <p:sp>
        <p:nvSpPr>
          <p:cNvPr id="15367" name="Text Box 8"/>
          <p:cNvSpPr txBox="1">
            <a:spLocks noChangeArrowheads="1"/>
          </p:cNvSpPr>
          <p:nvPr/>
        </p:nvSpPr>
        <p:spPr bwMode="auto">
          <a:xfrm>
            <a:off x="4572000" y="3886200"/>
            <a:ext cx="3124200" cy="707886"/>
          </a:xfrm>
          <a:prstGeom prst="rect">
            <a:avLst/>
          </a:prstGeom>
          <a:noFill/>
          <a:ln w="34925">
            <a:solidFill>
              <a:schemeClr val="accent4"/>
            </a:solidFill>
            <a:miter lim="800000"/>
            <a:headEnd type="none" w="sm" len="sm"/>
            <a:tailEnd type="none" w="sm" len="sm"/>
          </a:ln>
        </p:spPr>
        <p:txBody>
          <a:bodyP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defRPr/>
            </a:pPr>
            <a:r>
              <a:rPr lang="en-US" altLang="en-US" sz="4000" dirty="0" err="1" smtClean="0">
                <a:latin typeface="Calibri" pitchFamily="34" charset="0"/>
              </a:rPr>
              <a:t>Manifestació</a:t>
            </a:r>
            <a:endParaRPr lang="en-US" altLang="en-US" sz="3200" dirty="0" smtClean="0">
              <a:latin typeface="Calibri" pitchFamily="34" charset="0"/>
            </a:endParaRPr>
          </a:p>
        </p:txBody>
      </p:sp>
      <p:sp>
        <p:nvSpPr>
          <p:cNvPr id="47112" name="Text Box 9"/>
          <p:cNvSpPr txBox="1">
            <a:spLocks noChangeArrowheads="1"/>
          </p:cNvSpPr>
          <p:nvPr/>
        </p:nvSpPr>
        <p:spPr bwMode="auto">
          <a:xfrm>
            <a:off x="7620000" y="5562600"/>
            <a:ext cx="1145763" cy="707886"/>
          </a:xfrm>
          <a:prstGeom prst="rect">
            <a:avLst/>
          </a:prstGeom>
          <a:noFill/>
          <a:ln w="34925">
            <a:solidFill>
              <a:schemeClr val="accent1"/>
            </a:solidFill>
            <a:miter lim="800000"/>
            <a:headEnd type="none" w="sm" len="sm"/>
            <a:tailEnd type="none" w="sm" len="sm"/>
          </a:ln>
          <a:extLst>
            <a:ext uri="{909E8E84-426E-40DD-AFC4-6F175D3DCCD1}">
              <a14:hiddenFill xmlns="" xmlns:a14="http://schemas.microsoft.com/office/drawing/2010/main">
                <a:solidFill>
                  <a:srgbClr val="FFFFFF"/>
                </a:solidFill>
              </a14:hiddenFill>
            </a:ext>
          </a:extLst>
        </p:spPr>
        <p:txBody>
          <a:bodyPr wrap="non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spcBef>
                <a:spcPct val="0"/>
              </a:spcBef>
              <a:buClrTx/>
              <a:buSzTx/>
              <a:buFontTx/>
              <a:buNone/>
            </a:pPr>
            <a:r>
              <a:rPr lang="en-US" altLang="en-US" sz="4000" dirty="0" err="1"/>
              <a:t>Í</a:t>
            </a:r>
            <a:r>
              <a:rPr lang="en-US" altLang="en-US" sz="4000" dirty="0" err="1" smtClean="0"/>
              <a:t>tem</a:t>
            </a:r>
            <a:endParaRPr lang="en-US" altLang="en-US" sz="1800" dirty="0"/>
          </a:p>
        </p:txBody>
      </p:sp>
      <p:cxnSp>
        <p:nvCxnSpPr>
          <p:cNvPr id="47113" name="AutoShape 11"/>
          <p:cNvCxnSpPr>
            <a:cxnSpLocks noChangeShapeType="1"/>
          </p:cNvCxnSpPr>
          <p:nvPr/>
        </p:nvCxnSpPr>
        <p:spPr bwMode="auto">
          <a:xfrm>
            <a:off x="6553200" y="2667000"/>
            <a:ext cx="1143000" cy="1600200"/>
          </a:xfrm>
          <a:prstGeom prst="bentConnector3">
            <a:avLst>
              <a:gd name="adj1" fmla="val 147639"/>
            </a:avLst>
          </a:prstGeom>
          <a:noFill/>
          <a:ln w="12700">
            <a:solidFill>
              <a:schemeClr val="tx1"/>
            </a:solidFill>
            <a:miter lim="800000"/>
            <a:headEnd type="arrow" w="lg" len="med"/>
            <a:tailEnd type="arrow" w="lg" len="med"/>
          </a:ln>
          <a:extLst>
            <a:ext uri="{909E8E84-426E-40DD-AFC4-6F175D3DCCD1}">
              <a14:hiddenFill xmlns="" xmlns:a14="http://schemas.microsoft.com/office/drawing/2010/main">
                <a:noFill/>
              </a14:hiddenFill>
            </a:ext>
          </a:extLst>
        </p:spPr>
      </p:cxnSp>
      <p:cxnSp>
        <p:nvCxnSpPr>
          <p:cNvPr id="47114" name="AutoShape 12"/>
          <p:cNvCxnSpPr>
            <a:cxnSpLocks noChangeShapeType="1"/>
            <a:stCxn id="15367" idx="1"/>
            <a:endCxn id="47112" idx="1"/>
          </p:cNvCxnSpPr>
          <p:nvPr/>
        </p:nvCxnSpPr>
        <p:spPr bwMode="auto">
          <a:xfrm rot="10800000" flipH="1" flipV="1">
            <a:off x="4572000" y="4240143"/>
            <a:ext cx="3048000" cy="1676400"/>
          </a:xfrm>
          <a:prstGeom prst="bentConnector3">
            <a:avLst>
              <a:gd name="adj1" fmla="val -7500"/>
            </a:avLst>
          </a:prstGeom>
          <a:noFill/>
          <a:ln w="12700">
            <a:solidFill>
              <a:schemeClr val="tx1"/>
            </a:solidFill>
            <a:miter lim="800000"/>
            <a:headEnd type="arrow" w="lg" len="med"/>
            <a:tailEnd type="arrow" w="lg" len="med"/>
          </a:ln>
          <a:extLst>
            <a:ext uri="{909E8E84-426E-40DD-AFC4-6F175D3DCCD1}">
              <a14:hiddenFill xmlns="" xmlns:a14="http://schemas.microsoft.com/office/drawing/2010/main">
                <a:noFill/>
              </a14:hiddenFill>
            </a:ext>
          </a:extLst>
        </p:spPr>
      </p:cxnSp>
      <p:sp>
        <p:nvSpPr>
          <p:cNvPr id="47115" name="Line 13"/>
          <p:cNvSpPr>
            <a:spLocks noChangeShapeType="1"/>
          </p:cNvSpPr>
          <p:nvPr/>
        </p:nvSpPr>
        <p:spPr bwMode="auto">
          <a:xfrm>
            <a:off x="7239000" y="5930900"/>
            <a:ext cx="152400" cy="0"/>
          </a:xfrm>
          <a:prstGeom prst="line">
            <a:avLst/>
          </a:prstGeom>
          <a:noFill/>
          <a:ln w="12700">
            <a:solidFill>
              <a:schemeClr val="tx1"/>
            </a:solidFill>
            <a:round/>
            <a:headEnd type="none" w="sm" len="sm"/>
            <a:tailEnd type="arrow" w="lg" len="me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47116" name="Line 14"/>
          <p:cNvSpPr>
            <a:spLocks noChangeShapeType="1"/>
          </p:cNvSpPr>
          <p:nvPr/>
        </p:nvSpPr>
        <p:spPr bwMode="auto">
          <a:xfrm flipH="1">
            <a:off x="6705600" y="2667000"/>
            <a:ext cx="76200" cy="0"/>
          </a:xfrm>
          <a:prstGeom prst="line">
            <a:avLst/>
          </a:prstGeom>
          <a:noFill/>
          <a:ln w="12700">
            <a:solidFill>
              <a:schemeClr val="tx1"/>
            </a:solidFill>
            <a:round/>
            <a:headEnd type="none" w="sm" len="sm"/>
            <a:tailEnd type="arrow" w="lg" len="med"/>
          </a:ln>
          <a:extLst>
            <a:ext uri="{909E8E84-426E-40DD-AFC4-6F175D3DCCD1}">
              <a14:hiddenFill xmlns="" xmlns:a14="http://schemas.microsoft.com/office/drawing/2010/main">
                <a:noFill/>
              </a14:hiddenFill>
            </a:ext>
          </a:extLst>
        </p:spPr>
        <p:txBody>
          <a:bodyPr wrap="none" anchor="ctr"/>
          <a:lstStyle/>
          <a:p>
            <a:endParaRPr lang="en-US" dirty="0"/>
          </a:p>
        </p:txBody>
      </p:sp>
      <p:grpSp>
        <p:nvGrpSpPr>
          <p:cNvPr id="2" name="Group 33"/>
          <p:cNvGrpSpPr>
            <a:grpSpLocks/>
          </p:cNvGrpSpPr>
          <p:nvPr/>
        </p:nvGrpSpPr>
        <p:grpSpPr bwMode="auto">
          <a:xfrm>
            <a:off x="1331640" y="4581128"/>
            <a:ext cx="1600200" cy="1305272"/>
            <a:chOff x="0" y="3456"/>
            <a:chExt cx="1008" cy="672"/>
          </a:xfrm>
          <a:noFill/>
        </p:grpSpPr>
        <p:sp>
          <p:nvSpPr>
            <p:cNvPr id="47130" name="Rectangle 32"/>
            <p:cNvSpPr>
              <a:spLocks noChangeArrowheads="1"/>
            </p:cNvSpPr>
            <p:nvPr/>
          </p:nvSpPr>
          <p:spPr bwMode="auto">
            <a:xfrm>
              <a:off x="0" y="3456"/>
              <a:ext cx="1008" cy="672"/>
            </a:xfrm>
            <a:prstGeom prst="rect">
              <a:avLst/>
            </a:prstGeom>
            <a:grpFill/>
            <a:ln w="12700">
              <a:solidFill>
                <a:srgbClr val="00B0F0"/>
              </a:solid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Arial" pitchFamily="34" charset="0"/>
              </a:endParaRPr>
            </a:p>
          </p:txBody>
        </p:sp>
        <p:sp>
          <p:nvSpPr>
            <p:cNvPr id="47131" name="Text Box 19"/>
            <p:cNvSpPr txBox="1">
              <a:spLocks noChangeArrowheads="1"/>
            </p:cNvSpPr>
            <p:nvPr/>
          </p:nvSpPr>
          <p:spPr bwMode="auto">
            <a:xfrm>
              <a:off x="192" y="3504"/>
              <a:ext cx="270" cy="190"/>
            </a:xfrm>
            <a:prstGeom prst="rect">
              <a:avLst/>
            </a:prstGeom>
            <a:solidFill>
              <a:schemeClr val="accent5">
                <a:lumMod val="20000"/>
                <a:lumOff val="80000"/>
              </a:schemeClr>
            </a:solidFill>
            <a:ln w="12700">
              <a:solidFill>
                <a:srgbClr val="00B0F0"/>
              </a:solidFill>
            </a:ln>
            <a:extLs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spcBef>
                  <a:spcPct val="0"/>
                </a:spcBef>
                <a:buClrTx/>
                <a:buSzTx/>
                <a:buFontTx/>
                <a:buNone/>
              </a:pPr>
              <a:r>
                <a:rPr lang="en-US" altLang="en-US" sz="1800" b="1" dirty="0" smtClean="0">
                  <a:solidFill>
                    <a:srgbClr val="00B0F0"/>
                  </a:solidFill>
                </a:rPr>
                <a:t>un</a:t>
              </a:r>
              <a:endParaRPr lang="en-US" altLang="en-US" sz="1800" b="1" dirty="0">
                <a:solidFill>
                  <a:srgbClr val="00B0F0"/>
                </a:solidFill>
              </a:endParaRPr>
            </a:p>
          </p:txBody>
        </p:sp>
        <p:sp>
          <p:nvSpPr>
            <p:cNvPr id="47132" name="Text Box 20"/>
            <p:cNvSpPr txBox="1">
              <a:spLocks noChangeArrowheads="1"/>
            </p:cNvSpPr>
            <p:nvPr/>
          </p:nvSpPr>
          <p:spPr bwMode="auto">
            <a:xfrm>
              <a:off x="204" y="3831"/>
              <a:ext cx="456" cy="190"/>
            </a:xfrm>
            <a:prstGeom prst="rect">
              <a:avLst/>
            </a:prstGeom>
            <a:solidFill>
              <a:schemeClr val="accent5">
                <a:lumMod val="20000"/>
                <a:lumOff val="80000"/>
              </a:schemeClr>
            </a:solidFill>
            <a:ln w="12700">
              <a:solidFill>
                <a:srgbClr val="00B0F0"/>
              </a:solidFill>
            </a:ln>
            <a:extLs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spcBef>
                  <a:spcPct val="0"/>
                </a:spcBef>
                <a:buClrTx/>
                <a:buSzTx/>
                <a:buFontTx/>
                <a:buNone/>
              </a:pPr>
              <a:r>
                <a:rPr lang="en-US" altLang="en-US" sz="1800" b="1" dirty="0" smtClean="0">
                  <a:solidFill>
                    <a:srgbClr val="00B0F0"/>
                  </a:solidFill>
                </a:rPr>
                <a:t>molts</a:t>
              </a:r>
              <a:endParaRPr lang="en-US" altLang="en-US" sz="1800" b="1" dirty="0">
                <a:solidFill>
                  <a:srgbClr val="00B0F0"/>
                </a:solidFill>
              </a:endParaRPr>
            </a:p>
          </p:txBody>
        </p:sp>
        <p:sp>
          <p:nvSpPr>
            <p:cNvPr id="47133" name="Line 21"/>
            <p:cNvSpPr>
              <a:spLocks noChangeShapeType="1"/>
            </p:cNvSpPr>
            <p:nvPr/>
          </p:nvSpPr>
          <p:spPr bwMode="auto">
            <a:xfrm>
              <a:off x="528" y="3648"/>
              <a:ext cx="240" cy="0"/>
            </a:xfrm>
            <a:prstGeom prst="line">
              <a:avLst/>
            </a:prstGeom>
            <a:grpFill/>
            <a:ln w="12700">
              <a:solidFill>
                <a:srgbClr val="00B0F0"/>
              </a:solidFill>
              <a:round/>
              <a:headEnd type="none" w="sm" len="sm"/>
              <a:tailEnd type="arrow" w="med" len="me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47134" name="Line 22"/>
            <p:cNvSpPr>
              <a:spLocks noChangeShapeType="1"/>
            </p:cNvSpPr>
            <p:nvPr/>
          </p:nvSpPr>
          <p:spPr bwMode="auto">
            <a:xfrm>
              <a:off x="680" y="3938"/>
              <a:ext cx="240" cy="0"/>
            </a:xfrm>
            <a:prstGeom prst="line">
              <a:avLst/>
            </a:prstGeom>
            <a:grpFill/>
            <a:ln w="12700">
              <a:solidFill>
                <a:srgbClr val="00B0F0"/>
              </a:solidFill>
              <a:round/>
              <a:headEnd type="none" w="sm" len="sm"/>
              <a:tailEnd type="arrow" w="med" len="me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47135" name="Line 23"/>
            <p:cNvSpPr>
              <a:spLocks noChangeShapeType="1"/>
            </p:cNvSpPr>
            <p:nvPr/>
          </p:nvSpPr>
          <p:spPr bwMode="auto">
            <a:xfrm>
              <a:off x="680" y="3938"/>
              <a:ext cx="144" cy="0"/>
            </a:xfrm>
            <a:prstGeom prst="line">
              <a:avLst/>
            </a:prstGeom>
            <a:grpFill/>
            <a:ln w="12700">
              <a:solidFill>
                <a:srgbClr val="00B0F0"/>
              </a:solidFill>
              <a:round/>
              <a:headEnd type="none" w="sm" len="sm"/>
              <a:tailEnd type="arrow" w="med" len="med"/>
            </a:ln>
            <a:extLst>
              <a:ext uri="{909E8E84-426E-40DD-AFC4-6F175D3DCCD1}">
                <a14:hiddenFill xmlns="" xmlns:a14="http://schemas.microsoft.com/office/drawing/2010/main">
                  <a:noFill/>
                </a14:hiddenFill>
              </a:ext>
            </a:extLst>
          </p:spPr>
          <p:txBody>
            <a:bodyPr wrap="none" anchor="ctr"/>
            <a:lstStyle/>
            <a:p>
              <a:endParaRPr lang="en-US" dirty="0"/>
            </a:p>
          </p:txBody>
        </p:sp>
      </p:grpSp>
      <p:sp>
        <p:nvSpPr>
          <p:cNvPr id="47119" name="Line 28"/>
          <p:cNvSpPr>
            <a:spLocks noChangeShapeType="1"/>
          </p:cNvSpPr>
          <p:nvPr/>
        </p:nvSpPr>
        <p:spPr bwMode="auto">
          <a:xfrm flipH="1">
            <a:off x="7848600" y="4267200"/>
            <a:ext cx="76200" cy="0"/>
          </a:xfrm>
          <a:prstGeom prst="line">
            <a:avLst/>
          </a:prstGeom>
          <a:noFill/>
          <a:ln w="12700">
            <a:solidFill>
              <a:schemeClr val="tx1"/>
            </a:solidFill>
            <a:round/>
            <a:headEnd type="none" w="sm" len="sm"/>
            <a:tailEnd type="arrow" w="lg" len="me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47120" name="Line 29"/>
          <p:cNvSpPr>
            <a:spLocks noChangeShapeType="1"/>
          </p:cNvSpPr>
          <p:nvPr/>
        </p:nvSpPr>
        <p:spPr bwMode="auto">
          <a:xfrm>
            <a:off x="0" y="3733800"/>
            <a:ext cx="9144000" cy="0"/>
          </a:xfrm>
          <a:prstGeom prst="line">
            <a:avLst/>
          </a:prstGeom>
          <a:noFill/>
          <a:ln w="38100">
            <a:solidFill>
              <a:srgbClr val="00B0F0"/>
            </a:solidFill>
            <a:prstDash val="dashDot"/>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47121" name="Text Box 30"/>
          <p:cNvSpPr txBox="1">
            <a:spLocks noChangeArrowheads="1"/>
          </p:cNvSpPr>
          <p:nvPr/>
        </p:nvSpPr>
        <p:spPr bwMode="auto">
          <a:xfrm>
            <a:off x="457200" y="3890963"/>
            <a:ext cx="3401316" cy="369332"/>
          </a:xfrm>
          <a:prstGeom prst="rect">
            <a:avLst/>
          </a:prstGeom>
          <a:noFill/>
          <a:ln w="19050" algn="ctr">
            <a:solidFill>
              <a:schemeClr val="tx2"/>
            </a:solidFill>
            <a:miter lim="800000"/>
            <a:headEnd/>
            <a:tailEnd/>
          </a:ln>
          <a:extLst>
            <a:ext uri="{909E8E84-426E-40DD-AFC4-6F175D3DCCD1}">
              <a14:hiddenFill xmlns="" xmlns:a14="http://schemas.microsoft.com/office/drawing/2010/main">
                <a:solidFill>
                  <a:srgbClr val="FFFFFF"/>
                </a:solidFill>
              </a14:hiddenFill>
            </a:ext>
          </a:extLst>
        </p:spPr>
        <p:txBody>
          <a:bodyPr wrap="none">
            <a:spAutoFit/>
          </a:bodyPr>
          <a:lstStyle>
            <a:lvl1pPr marL="342900" indent="-342900"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r>
              <a:rPr lang="en-US" altLang="en-US" sz="1800" b="1" i="1" dirty="0" err="1" smtClean="0">
                <a:solidFill>
                  <a:srgbClr val="00B0F0"/>
                </a:solidFill>
              </a:rPr>
              <a:t>Enregistrament</a:t>
            </a:r>
            <a:r>
              <a:rPr lang="en-US" altLang="en-US" sz="1800" b="1" i="1" dirty="0" smtClean="0">
                <a:solidFill>
                  <a:srgbClr val="00B0F0"/>
                </a:solidFill>
              </a:rPr>
              <a:t> </a:t>
            </a:r>
            <a:r>
              <a:rPr lang="en-US" altLang="en-US" sz="1800" b="1" i="1" dirty="0" err="1" smtClean="0">
                <a:solidFill>
                  <a:srgbClr val="00B0F0"/>
                </a:solidFill>
              </a:rPr>
              <a:t>físic</a:t>
            </a:r>
            <a:r>
              <a:rPr lang="en-US" altLang="en-US" sz="1800" b="1" i="1" dirty="0" smtClean="0">
                <a:solidFill>
                  <a:srgbClr val="00B0F0"/>
                </a:solidFill>
              </a:rPr>
              <a:t> del </a:t>
            </a:r>
            <a:r>
              <a:rPr lang="en-US" altLang="en-US" sz="1800" b="1" i="1" dirty="0" err="1" smtClean="0">
                <a:solidFill>
                  <a:srgbClr val="00B0F0"/>
                </a:solidFill>
              </a:rPr>
              <a:t>contingut</a:t>
            </a:r>
            <a:endParaRPr lang="en-US" altLang="en-US" sz="1800" b="1" i="1" dirty="0">
              <a:solidFill>
                <a:srgbClr val="00B0F0"/>
              </a:solidFill>
            </a:endParaRPr>
          </a:p>
        </p:txBody>
      </p:sp>
      <p:sp>
        <p:nvSpPr>
          <p:cNvPr id="47122" name="Text Box 31"/>
          <p:cNvSpPr txBox="1">
            <a:spLocks noChangeArrowheads="1"/>
          </p:cNvSpPr>
          <p:nvPr/>
        </p:nvSpPr>
        <p:spPr bwMode="auto">
          <a:xfrm>
            <a:off x="609600" y="3200400"/>
            <a:ext cx="3072316" cy="369332"/>
          </a:xfrm>
          <a:prstGeom prst="rect">
            <a:avLst/>
          </a:prstGeom>
          <a:noFill/>
          <a:ln w="19050" algn="ctr">
            <a:solidFill>
              <a:schemeClr val="tx2"/>
            </a:solidFill>
            <a:miter lim="800000"/>
            <a:headEnd/>
            <a:tailEnd/>
          </a:ln>
          <a:extLst>
            <a:ext uri="{909E8E84-426E-40DD-AFC4-6F175D3DCCD1}">
              <a14:hiddenFill xmlns="" xmlns:a14="http://schemas.microsoft.com/office/drawing/2010/main">
                <a:solidFill>
                  <a:srgbClr val="FFFFFF"/>
                </a:solidFill>
              </a14:hiddenFill>
            </a:ext>
          </a:extLst>
        </p:spPr>
        <p:txBody>
          <a:bodyPr wrap="none">
            <a:spAutoFit/>
          </a:bodyPr>
          <a:lstStyle>
            <a:lvl1pPr marL="342900" indent="-342900"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r>
              <a:rPr lang="en-US" altLang="en-US" sz="1800" b="1" i="1" dirty="0" err="1" smtClean="0">
                <a:solidFill>
                  <a:srgbClr val="00B0F0"/>
                </a:solidFill>
              </a:rPr>
              <a:t>Contingut</a:t>
            </a:r>
            <a:r>
              <a:rPr lang="en-US" altLang="en-US" sz="1800" b="1" i="1" dirty="0" smtClean="0">
                <a:solidFill>
                  <a:srgbClr val="00B0F0"/>
                </a:solidFill>
              </a:rPr>
              <a:t> </a:t>
            </a:r>
            <a:r>
              <a:rPr lang="en-US" altLang="en-US" sz="1800" b="1" i="1" dirty="0" err="1" smtClean="0">
                <a:solidFill>
                  <a:srgbClr val="00B0F0"/>
                </a:solidFill>
              </a:rPr>
              <a:t>intel·lectual</a:t>
            </a:r>
            <a:r>
              <a:rPr lang="en-US" altLang="en-US" sz="1800" b="1" i="1" dirty="0" smtClean="0">
                <a:solidFill>
                  <a:srgbClr val="00B0F0"/>
                </a:solidFill>
              </a:rPr>
              <a:t>/</a:t>
            </a:r>
            <a:r>
              <a:rPr lang="en-US" altLang="en-US" sz="1800" b="1" i="1" dirty="0" err="1" smtClean="0">
                <a:solidFill>
                  <a:srgbClr val="00B0F0"/>
                </a:solidFill>
              </a:rPr>
              <a:t>artístic</a:t>
            </a:r>
            <a:endParaRPr lang="en-US" altLang="en-US" sz="1800" b="1" i="1" dirty="0">
              <a:solidFill>
                <a:srgbClr val="00B0F0"/>
              </a:solidFill>
            </a:endParaRPr>
          </a:p>
        </p:txBody>
      </p:sp>
      <p:sp>
        <p:nvSpPr>
          <p:cNvPr id="47123" name="Title 28"/>
          <p:cNvSpPr>
            <a:spLocks noGrp="1"/>
          </p:cNvSpPr>
          <p:nvPr>
            <p:ph type="title" idx="4294967295"/>
          </p:nvPr>
        </p:nvSpPr>
        <p:spPr>
          <a:xfrm>
            <a:off x="1371600" y="381000"/>
            <a:ext cx="7315200" cy="990600"/>
          </a:xfrm>
        </p:spPr>
        <p:txBody>
          <a:bodyPr bIns="91440">
            <a:noAutofit/>
          </a:bodyPr>
          <a:lstStyle/>
          <a:p>
            <a:r>
              <a:rPr lang="en-US" altLang="en-US" sz="3200" b="1" dirty="0" err="1" smtClean="0"/>
              <a:t>Relacions</a:t>
            </a:r>
            <a:r>
              <a:rPr lang="en-US" altLang="en-US" sz="3200" b="1" dirty="0" smtClean="0"/>
              <a:t> </a:t>
            </a:r>
            <a:r>
              <a:rPr lang="en-US" altLang="en-US" sz="3200" b="1" dirty="0" err="1" smtClean="0"/>
              <a:t>inherents</a:t>
            </a:r>
            <a:r>
              <a:rPr lang="en-US" altLang="en-US" sz="3200" b="1" dirty="0" smtClean="0"/>
              <a:t> –</a:t>
            </a:r>
            <a:br>
              <a:rPr lang="en-US" altLang="en-US" sz="3200" b="1" dirty="0" smtClean="0"/>
            </a:br>
            <a:r>
              <a:rPr lang="en-US" altLang="en-US" sz="3200" b="1" dirty="0" err="1" smtClean="0"/>
              <a:t>Panoràmica</a:t>
            </a:r>
            <a:r>
              <a:rPr lang="en-US" altLang="en-US" sz="3200" b="1" dirty="0" smtClean="0"/>
              <a:t> general</a:t>
            </a:r>
          </a:p>
        </p:txBody>
      </p:sp>
      <p:sp>
        <p:nvSpPr>
          <p:cNvPr id="269340" name="Text Box 28"/>
          <p:cNvSpPr txBox="1">
            <a:spLocks noChangeArrowheads="1"/>
          </p:cNvSpPr>
          <p:nvPr/>
        </p:nvSpPr>
        <p:spPr bwMode="auto">
          <a:xfrm>
            <a:off x="228600" y="6096000"/>
            <a:ext cx="5567536" cy="400110"/>
          </a:xfrm>
          <a:prstGeom prst="rect">
            <a:avLst/>
          </a:prstGeom>
          <a:noFill/>
          <a:ln w="12700">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50000"/>
              </a:spcBef>
              <a:buClrTx/>
              <a:buSzTx/>
              <a:buFontTx/>
              <a:buNone/>
            </a:pPr>
            <a:r>
              <a:rPr lang="en-US" altLang="en-US" sz="2000" dirty="0" err="1" smtClean="0">
                <a:latin typeface="+mn-lt"/>
              </a:rPr>
              <a:t>Els</a:t>
            </a:r>
            <a:r>
              <a:rPr lang="en-US" altLang="en-US" sz="2000" dirty="0" smtClean="0">
                <a:latin typeface="+mn-lt"/>
              </a:rPr>
              <a:t> </a:t>
            </a:r>
            <a:r>
              <a:rPr lang="en-US" altLang="en-US" sz="2000" dirty="0" err="1" smtClean="0">
                <a:latin typeface="+mn-lt"/>
              </a:rPr>
              <a:t>atributs</a:t>
            </a:r>
            <a:r>
              <a:rPr lang="en-US" altLang="en-US" sz="2000" dirty="0" smtClean="0">
                <a:latin typeface="+mn-lt"/>
              </a:rPr>
              <a:t> </a:t>
            </a:r>
            <a:r>
              <a:rPr lang="en-US" altLang="en-US" sz="2000" dirty="0" err="1" smtClean="0">
                <a:latin typeface="+mn-lt"/>
              </a:rPr>
              <a:t>els</a:t>
            </a:r>
            <a:r>
              <a:rPr lang="en-US" altLang="en-US" sz="2000" dirty="0" smtClean="0">
                <a:latin typeface="+mn-lt"/>
              </a:rPr>
              <a:t> </a:t>
            </a:r>
            <a:r>
              <a:rPr lang="en-US" altLang="en-US" sz="2000" dirty="0" err="1" smtClean="0">
                <a:latin typeface="+mn-lt"/>
              </a:rPr>
              <a:t>porten</a:t>
            </a:r>
            <a:r>
              <a:rPr lang="en-US" altLang="en-US" sz="2000" dirty="0" smtClean="0">
                <a:latin typeface="+mn-lt"/>
              </a:rPr>
              <a:t> les </a:t>
            </a:r>
            <a:r>
              <a:rPr lang="en-US" altLang="en-US" sz="2000" dirty="0" err="1" smtClean="0">
                <a:latin typeface="+mn-lt"/>
              </a:rPr>
              <a:t>entitats</a:t>
            </a:r>
            <a:r>
              <a:rPr lang="en-US" altLang="en-US" sz="2000" dirty="0" smtClean="0">
                <a:latin typeface="+mn-lt"/>
              </a:rPr>
              <a:t> inferiors</a:t>
            </a:r>
            <a:endParaRPr lang="en-US" altLang="en-US" sz="2000" dirty="0">
              <a:latin typeface="+mn-lt"/>
            </a:endParaRPr>
          </a:p>
        </p:txBody>
      </p:sp>
      <p:cxnSp>
        <p:nvCxnSpPr>
          <p:cNvPr id="47125" name="AutoShape 41"/>
          <p:cNvCxnSpPr>
            <a:cxnSpLocks noChangeShapeType="1"/>
            <a:stCxn id="47110" idx="0"/>
            <a:endCxn id="47110" idx="0"/>
          </p:cNvCxnSpPr>
          <p:nvPr/>
        </p:nvCxnSpPr>
        <p:spPr bwMode="auto">
          <a:xfrm>
            <a:off x="5143500" y="2286000"/>
            <a:ext cx="0" cy="0"/>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47126" name="Line 51"/>
          <p:cNvSpPr>
            <a:spLocks noChangeShapeType="1"/>
          </p:cNvSpPr>
          <p:nvPr/>
        </p:nvSpPr>
        <p:spPr bwMode="auto">
          <a:xfrm>
            <a:off x="1981200" y="2743200"/>
            <a:ext cx="1752600" cy="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7127" name="Line 52"/>
          <p:cNvSpPr>
            <a:spLocks noChangeShapeType="1"/>
          </p:cNvSpPr>
          <p:nvPr/>
        </p:nvSpPr>
        <p:spPr bwMode="auto">
          <a:xfrm flipV="1">
            <a:off x="1981200" y="2438400"/>
            <a:ext cx="0" cy="304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7128" name="Line 54"/>
          <p:cNvSpPr>
            <a:spLocks noChangeShapeType="1"/>
          </p:cNvSpPr>
          <p:nvPr/>
        </p:nvSpPr>
        <p:spPr bwMode="auto">
          <a:xfrm>
            <a:off x="3352800" y="2743200"/>
            <a:ext cx="228600" cy="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7129"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68BF7D0F-E9B5-41AE-A6B8-DC3CE98049C8}" type="slidenum">
              <a:rPr lang="en-US" altLang="en-US" sz="1400" smtClean="0"/>
              <a:pPr eaLnBrk="1" hangingPunct="1">
                <a:spcBef>
                  <a:spcPct val="0"/>
                </a:spcBef>
                <a:buClrTx/>
                <a:buSzTx/>
                <a:buFontTx/>
                <a:buNone/>
              </a:pPr>
              <a:t>52</a:t>
            </a:fld>
            <a:endParaRPr lang="en-US" altLang="en-US" sz="1400" dirty="0" smtClean="0"/>
          </a:p>
        </p:txBody>
      </p:sp>
    </p:spTree>
    <p:extLst>
      <p:ext uri="{BB962C8B-B14F-4D97-AF65-F5344CB8AC3E}">
        <p14:creationId xmlns="" xmlns:p14="http://schemas.microsoft.com/office/powerpoint/2010/main" val="46361395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69340"/>
                                        </p:tgtEl>
                                        <p:attrNameLst>
                                          <p:attrName>style.visibility</p:attrName>
                                        </p:attrNameLst>
                                      </p:cBhvr>
                                      <p:to>
                                        <p:strVal val="visible"/>
                                      </p:to>
                                    </p:set>
                                    <p:animEffect transition="in" filter="dissolve">
                                      <p:cBhvr>
                                        <p:cTn id="7" dur="500"/>
                                        <p:tgtEl>
                                          <p:spTgt spid="26934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7122"/>
                                        </p:tgtEl>
                                        <p:attrNameLst>
                                          <p:attrName>style.visibility</p:attrName>
                                        </p:attrNameLst>
                                      </p:cBhvr>
                                      <p:to>
                                        <p:strVal val="visible"/>
                                      </p:to>
                                    </p:set>
                                    <p:animEffect transition="in" filter="dissolve">
                                      <p:cBhvr>
                                        <p:cTn id="12" dur="500"/>
                                        <p:tgtEl>
                                          <p:spTgt spid="47122"/>
                                        </p:tgtEl>
                                      </p:cBhvr>
                                    </p:animEffect>
                                  </p:childTnLst>
                                </p:cTn>
                              </p:par>
                            </p:childTnLst>
                          </p:cTn>
                        </p:par>
                        <p:par>
                          <p:cTn id="13" fill="hold">
                            <p:stCondLst>
                              <p:cond delay="500"/>
                            </p:stCondLst>
                            <p:childTnLst>
                              <p:par>
                                <p:cTn id="14" presetID="9" presetClass="entr" presetSubtype="0" fill="hold" grpId="0" nodeType="afterEffect">
                                  <p:stCondLst>
                                    <p:cond delay="1000"/>
                                  </p:stCondLst>
                                  <p:childTnLst>
                                    <p:set>
                                      <p:cBhvr>
                                        <p:cTn id="15" dur="1" fill="hold">
                                          <p:stCondLst>
                                            <p:cond delay="0"/>
                                          </p:stCondLst>
                                        </p:cTn>
                                        <p:tgtEl>
                                          <p:spTgt spid="47121"/>
                                        </p:tgtEl>
                                        <p:attrNameLst>
                                          <p:attrName>style.visibility</p:attrName>
                                        </p:attrNameLst>
                                      </p:cBhvr>
                                      <p:to>
                                        <p:strVal val="visible"/>
                                      </p:to>
                                    </p:set>
                                    <p:animEffect transition="in" filter="dissolve">
                                      <p:cBhvr>
                                        <p:cTn id="16" dur="500"/>
                                        <p:tgtEl>
                                          <p:spTgt spid="47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21" grpId="0" animBg="1"/>
      <p:bldP spid="47122" grpId="0" animBg="1"/>
      <p:bldP spid="26934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B4521919-B5FB-4D2F-8F88-087E3EFF5D72}" type="slidenum">
              <a:rPr lang="en-US" altLang="en-US" sz="1400"/>
              <a:pPr algn="r" eaLnBrk="1" hangingPunct="1">
                <a:spcBef>
                  <a:spcPct val="0"/>
                </a:spcBef>
                <a:buClrTx/>
                <a:buSzTx/>
                <a:buFontTx/>
                <a:buNone/>
              </a:pPr>
              <a:t>53</a:t>
            </a:fld>
            <a:endParaRPr lang="en-US" altLang="en-US" sz="1400" dirty="0"/>
          </a:p>
        </p:txBody>
      </p:sp>
      <p:sp>
        <p:nvSpPr>
          <p:cNvPr id="48131" name="Rectangle 2"/>
          <p:cNvSpPr>
            <a:spLocks noGrp="1" noChangeArrowheads="1"/>
          </p:cNvSpPr>
          <p:nvPr>
            <p:ph type="title" idx="4294967295"/>
          </p:nvPr>
        </p:nvSpPr>
        <p:spPr>
          <a:xfrm>
            <a:off x="1371600" y="381000"/>
            <a:ext cx="7315200" cy="1066800"/>
          </a:xfrm>
        </p:spPr>
        <p:txBody>
          <a:bodyPr/>
          <a:lstStyle/>
          <a:p>
            <a:pPr algn="ctr" eaLnBrk="1" hangingPunct="1"/>
            <a:r>
              <a:rPr lang="en-US" altLang="en-US" sz="3200" b="1" dirty="0" err="1" smtClean="0"/>
              <a:t>Relacions</a:t>
            </a:r>
            <a:r>
              <a:rPr lang="en-US" altLang="en-US" sz="3200" b="1" dirty="0" smtClean="0"/>
              <a:t> </a:t>
            </a:r>
            <a:r>
              <a:rPr lang="en-US" altLang="en-US" sz="3200" b="1" dirty="0" err="1" smtClean="0"/>
              <a:t>inherents</a:t>
            </a:r>
            <a:r>
              <a:rPr lang="en-US" altLang="en-US" sz="3200" b="1" dirty="0" smtClean="0"/>
              <a:t>–</a:t>
            </a:r>
            <a:r>
              <a:rPr lang="en-US" altLang="en-US" sz="3200" b="1" dirty="0"/>
              <a:t/>
            </a:r>
            <a:br>
              <a:rPr lang="en-US" altLang="en-US" sz="3200" b="1" dirty="0"/>
            </a:br>
            <a:r>
              <a:rPr lang="en-US" altLang="en-US" sz="3200" b="1" dirty="0" smtClean="0"/>
              <a:t>Un </a:t>
            </a:r>
            <a:r>
              <a:rPr lang="en-US" altLang="en-US" sz="3200" b="1" dirty="0" err="1" smtClean="0"/>
              <a:t>exemple</a:t>
            </a:r>
            <a:endParaRPr lang="en-US" altLang="en-US" sz="3200" dirty="0" smtClean="0"/>
          </a:p>
        </p:txBody>
      </p:sp>
      <p:sp>
        <p:nvSpPr>
          <p:cNvPr id="48132" name="Rectangle 3"/>
          <p:cNvSpPr>
            <a:spLocks noGrp="1" noChangeArrowheads="1"/>
          </p:cNvSpPr>
          <p:nvPr>
            <p:ph type="body" idx="4294967295"/>
          </p:nvPr>
        </p:nvSpPr>
        <p:spPr>
          <a:xfrm>
            <a:off x="3886200" y="1752600"/>
            <a:ext cx="4876800" cy="4572000"/>
          </a:xfrm>
          <a:solidFill>
            <a:srgbClr val="FFFF99"/>
          </a:solidFill>
        </p:spPr>
        <p:txBody>
          <a:bodyPr/>
          <a:lstStyle/>
          <a:p>
            <a:pPr marL="223838" indent="-223838" algn="ctr" eaLnBrk="1" hangingPunct="1">
              <a:lnSpc>
                <a:spcPct val="80000"/>
              </a:lnSpc>
              <a:buClr>
                <a:schemeClr val="tx1"/>
              </a:buClr>
              <a:buFont typeface="Wingdings" pitchFamily="2" charset="2"/>
              <a:buNone/>
            </a:pPr>
            <a:r>
              <a:rPr lang="en-US" altLang="en-US" sz="1800" u="sng" dirty="0" smtClean="0"/>
              <a:t>Harry Potter and the Goblet of Fire</a:t>
            </a:r>
            <a:r>
              <a:rPr lang="en-US" altLang="en-US" sz="1800" dirty="0" smtClean="0"/>
              <a:t> </a:t>
            </a:r>
          </a:p>
          <a:p>
            <a:pPr marL="223838" indent="-223838" eaLnBrk="1" hangingPunct="1">
              <a:lnSpc>
                <a:spcPct val="80000"/>
              </a:lnSpc>
              <a:buFont typeface="Wingdings" pitchFamily="2" charset="2"/>
              <a:buNone/>
            </a:pPr>
            <a:r>
              <a:rPr lang="en-US" altLang="en-US" sz="1400" dirty="0" smtClean="0"/>
              <a:t>	</a:t>
            </a:r>
          </a:p>
          <a:p>
            <a:pPr marL="223838" indent="-223838" eaLnBrk="1" hangingPunct="1">
              <a:lnSpc>
                <a:spcPct val="80000"/>
              </a:lnSpc>
              <a:buFont typeface="Wingdings" pitchFamily="2" charset="2"/>
              <a:buNone/>
            </a:pPr>
            <a:r>
              <a:rPr lang="en-US" altLang="en-US" sz="1200" dirty="0" smtClean="0"/>
              <a:t>	</a:t>
            </a:r>
            <a:r>
              <a:rPr lang="en-US" altLang="en-US" sz="2000" i="1" dirty="0" smtClean="0">
                <a:solidFill>
                  <a:srgbClr val="00B0F0"/>
                </a:solidFill>
              </a:rPr>
              <a:t>Summary:</a:t>
            </a:r>
          </a:p>
          <a:p>
            <a:pPr marL="223838" indent="-223838" eaLnBrk="1" hangingPunct="1">
              <a:buFont typeface="Wingdings" pitchFamily="2" charset="2"/>
              <a:buNone/>
            </a:pPr>
            <a:r>
              <a:rPr lang="en-US" altLang="en-US" sz="2200" dirty="0" smtClean="0"/>
              <a:t>	</a:t>
            </a:r>
            <a:r>
              <a:rPr lang="en-US" altLang="en-US" sz="2000" dirty="0" smtClean="0"/>
              <a:t>Fourteen-year-old Harry Potter joins the Weasleys at the Quidditch World Cup, then enters his fourth year at Hogwarts Academy where he is mysteriously entered in an unusual contest that challenges his wizarding skills, friendships and character, amid signs that an old enemy is growing stronger. </a:t>
            </a:r>
          </a:p>
          <a:p>
            <a:pPr marL="223838" indent="-223838" eaLnBrk="1" hangingPunct="1">
              <a:buFont typeface="Wingdings" pitchFamily="2" charset="2"/>
              <a:buNone/>
            </a:pPr>
            <a:r>
              <a:rPr lang="en-US" altLang="en-US" sz="2200" dirty="0" smtClean="0"/>
              <a:t>	</a:t>
            </a:r>
            <a:r>
              <a:rPr lang="en-US" altLang="en-US" sz="1800" i="1" dirty="0" smtClean="0"/>
              <a:t>És el quart </a:t>
            </a:r>
            <a:r>
              <a:rPr lang="en-US" altLang="en-US" sz="1800" i="1" dirty="0" err="1" smtClean="0"/>
              <a:t>llibre</a:t>
            </a:r>
            <a:r>
              <a:rPr lang="en-US" altLang="en-US" sz="1800" i="1" dirty="0" smtClean="0"/>
              <a:t> de la </a:t>
            </a:r>
            <a:r>
              <a:rPr lang="en-US" altLang="en-US" sz="1800" i="1" dirty="0" err="1" smtClean="0"/>
              <a:t>sèrie</a:t>
            </a:r>
            <a:r>
              <a:rPr lang="en-US" altLang="en-US" sz="1800" i="1" dirty="0" smtClean="0"/>
              <a:t> de Harry Potter. </a:t>
            </a:r>
          </a:p>
        </p:txBody>
      </p:sp>
      <p:pic>
        <p:nvPicPr>
          <p:cNvPr id="48133"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42067" y="1828800"/>
            <a:ext cx="2737079" cy="429736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pic>
      <p:sp>
        <p:nvSpPr>
          <p:cNvPr id="48134"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A0FEC317-88FC-485E-805D-E78CF6B55161}" type="slidenum">
              <a:rPr lang="en-US" altLang="en-US" sz="1400" smtClean="0"/>
              <a:pPr eaLnBrk="1" hangingPunct="1">
                <a:spcBef>
                  <a:spcPct val="0"/>
                </a:spcBef>
                <a:buClrTx/>
                <a:buSzTx/>
                <a:buFontTx/>
                <a:buNone/>
              </a:pPr>
              <a:t>53</a:t>
            </a:fld>
            <a:endParaRPr lang="en-US" altLang="en-US" sz="1400" dirty="0" smtClean="0"/>
          </a:p>
        </p:txBody>
      </p:sp>
    </p:spTree>
    <p:extLst>
      <p:ext uri="{BB962C8B-B14F-4D97-AF65-F5344CB8AC3E}">
        <p14:creationId xmlns:p14="http://schemas.microsoft.com/office/powerpoint/2010/main" xmlns="" val="1523551222"/>
      </p:ext>
    </p:extLst>
  </p:cSld>
  <p:clrMapOvr>
    <a:masterClrMapping/>
  </p:clrMapOvr>
  <p:transition spd="med">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F5EF1746-CAEC-4F08-A566-D8252C3495A6}" type="slidenum">
              <a:rPr lang="en-US" altLang="en-US" sz="1400"/>
              <a:pPr algn="r" eaLnBrk="1" hangingPunct="1">
                <a:spcBef>
                  <a:spcPct val="0"/>
                </a:spcBef>
                <a:buClrTx/>
                <a:buSzTx/>
                <a:buFontTx/>
                <a:buNone/>
              </a:pPr>
              <a:t>54</a:t>
            </a:fld>
            <a:endParaRPr lang="en-US" altLang="en-US" sz="1400" dirty="0"/>
          </a:p>
        </p:txBody>
      </p:sp>
      <p:sp>
        <p:nvSpPr>
          <p:cNvPr id="49155" name="Rectangle 3"/>
          <p:cNvSpPr>
            <a:spLocks noGrp="1" noChangeArrowheads="1"/>
          </p:cNvSpPr>
          <p:nvPr>
            <p:ph type="body" idx="4294967295"/>
          </p:nvPr>
        </p:nvSpPr>
        <p:spPr>
          <a:xfrm>
            <a:off x="1143000" y="1752600"/>
            <a:ext cx="7542213" cy="3124200"/>
          </a:xfrm>
        </p:spPr>
        <p:txBody>
          <a:bodyPr/>
          <a:lstStyle/>
          <a:p>
            <a:pPr eaLnBrk="1" hangingPunct="1">
              <a:spcBef>
                <a:spcPts val="600"/>
              </a:spcBef>
              <a:buClr>
                <a:srgbClr val="00B0F0"/>
              </a:buClr>
              <a:buFont typeface="Courier New" pitchFamily="49" charset="0"/>
              <a:buChar char="o"/>
            </a:pPr>
            <a:r>
              <a:rPr lang="en-US" altLang="en-US" sz="2600" dirty="0" smtClean="0"/>
              <a:t>Harry Potter and the Philosopher’s Stone </a:t>
            </a:r>
          </a:p>
          <a:p>
            <a:pPr eaLnBrk="1" hangingPunct="1">
              <a:spcBef>
                <a:spcPts val="600"/>
              </a:spcBef>
              <a:buClr>
                <a:srgbClr val="00B0F0"/>
              </a:buClr>
              <a:buFont typeface="Courier New" pitchFamily="49" charset="0"/>
              <a:buChar char="o"/>
            </a:pPr>
            <a:r>
              <a:rPr lang="en-US" altLang="en-US" sz="2600" dirty="0" smtClean="0"/>
              <a:t>Harry Potter and the Chamber of Secrets </a:t>
            </a:r>
          </a:p>
          <a:p>
            <a:pPr eaLnBrk="1" hangingPunct="1">
              <a:spcBef>
                <a:spcPts val="600"/>
              </a:spcBef>
              <a:buClr>
                <a:srgbClr val="00B0F0"/>
              </a:buClr>
              <a:buFont typeface="Courier New" pitchFamily="49" charset="0"/>
              <a:buChar char="o"/>
            </a:pPr>
            <a:r>
              <a:rPr lang="en-US" altLang="en-US" sz="2600" dirty="0" smtClean="0"/>
              <a:t>Harry Potter and the Prisoner of Azkaban </a:t>
            </a:r>
          </a:p>
          <a:p>
            <a:pPr eaLnBrk="1" hangingPunct="1">
              <a:spcBef>
                <a:spcPts val="600"/>
              </a:spcBef>
              <a:buClr>
                <a:srgbClr val="00B0F0"/>
              </a:buClr>
              <a:buFont typeface="Courier New" pitchFamily="49" charset="0"/>
              <a:buChar char="o"/>
            </a:pPr>
            <a:r>
              <a:rPr lang="en-US" altLang="en-US" sz="2600" dirty="0" smtClean="0"/>
              <a:t>Harry Potter and the Order of the Phoenix </a:t>
            </a:r>
          </a:p>
          <a:p>
            <a:pPr eaLnBrk="1" hangingPunct="1">
              <a:spcBef>
                <a:spcPts val="600"/>
              </a:spcBef>
              <a:buClr>
                <a:srgbClr val="00B0F0"/>
              </a:buClr>
              <a:buFont typeface="Courier New" pitchFamily="49" charset="0"/>
              <a:buChar char="o"/>
            </a:pPr>
            <a:r>
              <a:rPr lang="en-US" altLang="en-US" sz="2600" dirty="0" smtClean="0"/>
              <a:t>Harry Potter and the Half-Blood Prince </a:t>
            </a:r>
          </a:p>
          <a:p>
            <a:pPr eaLnBrk="1" hangingPunct="1">
              <a:spcBef>
                <a:spcPts val="600"/>
              </a:spcBef>
              <a:buClr>
                <a:srgbClr val="00B0F0"/>
              </a:buClr>
              <a:buFont typeface="Courier New" pitchFamily="49" charset="0"/>
              <a:buChar char="o"/>
            </a:pPr>
            <a:r>
              <a:rPr lang="en-US" altLang="en-US" sz="2600" dirty="0" smtClean="0"/>
              <a:t>Harry Potter and the Deathly Hallows  </a:t>
            </a:r>
          </a:p>
        </p:txBody>
      </p:sp>
      <p:sp>
        <p:nvSpPr>
          <p:cNvPr id="49156" name="Rectangle 8"/>
          <p:cNvSpPr>
            <a:spLocks noGrp="1" noChangeArrowheads="1"/>
          </p:cNvSpPr>
          <p:nvPr>
            <p:ph type="title" idx="4294967295"/>
          </p:nvPr>
        </p:nvSpPr>
        <p:spPr>
          <a:xfrm>
            <a:off x="1370013" y="228600"/>
            <a:ext cx="7313612" cy="1219200"/>
          </a:xfrm>
          <a:noFill/>
        </p:spPr>
        <p:txBody>
          <a:bodyPr>
            <a:normAutofit/>
          </a:bodyPr>
          <a:lstStyle/>
          <a:p>
            <a:r>
              <a:rPr lang="en-US" altLang="en-US" sz="3200" b="1" i="1" dirty="0" smtClean="0"/>
              <a:t>Les </a:t>
            </a:r>
            <a:r>
              <a:rPr lang="en-US" altLang="en-US" sz="3200" b="1" i="1" dirty="0" err="1" smtClean="0"/>
              <a:t>entitats</a:t>
            </a:r>
            <a:r>
              <a:rPr lang="en-US" altLang="en-US" sz="3200" b="1" i="1" dirty="0" smtClean="0"/>
              <a:t> del </a:t>
            </a:r>
            <a:r>
              <a:rPr lang="en-US" altLang="en-US" sz="3200" b="1" i="1" dirty="0" err="1" smtClean="0"/>
              <a:t>Grup</a:t>
            </a:r>
            <a:r>
              <a:rPr lang="en-US" altLang="en-US" sz="3200" b="1" i="1" dirty="0" smtClean="0"/>
              <a:t> 1 </a:t>
            </a:r>
            <a:r>
              <a:rPr lang="en-US" altLang="en-US" sz="3200" b="1" i="1" dirty="0" err="1" smtClean="0"/>
              <a:t>següents</a:t>
            </a:r>
            <a:r>
              <a:rPr lang="en-US" altLang="en-US" sz="3200" b="1" i="1" dirty="0" smtClean="0"/>
              <a:t>, </a:t>
            </a:r>
            <a:r>
              <a:rPr lang="en-US" altLang="en-US" sz="3200" b="1" i="1" dirty="0" err="1" smtClean="0"/>
              <a:t>què</a:t>
            </a:r>
            <a:r>
              <a:rPr lang="en-US" altLang="en-US" sz="3200" b="1" i="1" dirty="0" smtClean="0"/>
              <a:t> </a:t>
            </a:r>
            <a:r>
              <a:rPr lang="en-US" altLang="en-US" sz="3200" b="1" i="1" dirty="0" err="1" smtClean="0"/>
              <a:t>són</a:t>
            </a:r>
            <a:r>
              <a:rPr lang="en-US" altLang="en-US" sz="3200" b="1" i="1" dirty="0" smtClean="0"/>
              <a:t>?</a:t>
            </a:r>
          </a:p>
        </p:txBody>
      </p:sp>
      <p:sp>
        <p:nvSpPr>
          <p:cNvPr id="108553" name="Rectangle 9"/>
          <p:cNvSpPr>
            <a:spLocks noChangeArrowheads="1"/>
          </p:cNvSpPr>
          <p:nvPr/>
        </p:nvSpPr>
        <p:spPr bwMode="auto">
          <a:xfrm>
            <a:off x="2133600" y="5562600"/>
            <a:ext cx="5410200" cy="7620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3200" b="1" dirty="0" err="1" smtClean="0">
                <a:solidFill>
                  <a:srgbClr val="00B0F0"/>
                </a:solidFill>
              </a:rPr>
              <a:t>Obres</a:t>
            </a:r>
            <a:endParaRPr lang="en-US" altLang="en-US" sz="3200" b="1" dirty="0">
              <a:solidFill>
                <a:srgbClr val="00B0F0"/>
              </a:solidFill>
            </a:endParaRPr>
          </a:p>
        </p:txBody>
      </p:sp>
      <p:sp>
        <p:nvSpPr>
          <p:cNvPr id="49158"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AA4C8CB7-8617-42E0-8C01-B7D5968C95D8}" type="slidenum">
              <a:rPr lang="en-US" altLang="en-US" sz="1400" smtClean="0"/>
              <a:pPr eaLnBrk="1" hangingPunct="1">
                <a:spcBef>
                  <a:spcPct val="0"/>
                </a:spcBef>
                <a:buClrTx/>
                <a:buSzTx/>
                <a:buFontTx/>
                <a:buNone/>
              </a:pPr>
              <a:t>54</a:t>
            </a:fld>
            <a:endParaRPr lang="en-US" altLang="en-US" sz="1400" dirty="0" smtClean="0"/>
          </a:p>
        </p:txBody>
      </p:sp>
      <p:sp>
        <p:nvSpPr>
          <p:cNvPr id="2" name="TextBox 1"/>
          <p:cNvSpPr txBox="1"/>
          <p:nvPr/>
        </p:nvSpPr>
        <p:spPr>
          <a:xfrm>
            <a:off x="1295400" y="4876800"/>
            <a:ext cx="7162800" cy="338554"/>
          </a:xfrm>
          <a:prstGeom prst="rect">
            <a:avLst/>
          </a:prstGeom>
          <a:noFill/>
          <a:ln w="25400">
            <a:solidFill>
              <a:schemeClr val="tx1"/>
            </a:solidFill>
          </a:ln>
        </p:spPr>
        <p:txBody>
          <a:bodyPr wrap="square" rtlCol="0">
            <a:spAutoFit/>
          </a:bodyPr>
          <a:lstStyle/>
          <a:p>
            <a:pPr algn="ctr"/>
            <a:r>
              <a:rPr lang="en-US" sz="1600" b="1" i="1" dirty="0" err="1" smtClean="0">
                <a:solidFill>
                  <a:srgbClr val="00B0F0"/>
                </a:solidFill>
              </a:rPr>
              <a:t>Una</a:t>
            </a:r>
            <a:r>
              <a:rPr lang="en-US" sz="1600" b="1" i="1" dirty="0" smtClean="0">
                <a:solidFill>
                  <a:srgbClr val="00B0F0"/>
                </a:solidFill>
              </a:rPr>
              <a:t> mica </a:t>
            </a:r>
            <a:r>
              <a:rPr lang="en-US" sz="1600" b="1" i="1" dirty="0" err="1" smtClean="0">
                <a:solidFill>
                  <a:srgbClr val="00B0F0"/>
                </a:solidFill>
              </a:rPr>
              <a:t>d’ajuda</a:t>
            </a:r>
            <a:r>
              <a:rPr lang="en-US" sz="1600" b="1" i="1" dirty="0" smtClean="0">
                <a:solidFill>
                  <a:srgbClr val="00B0F0"/>
                </a:solidFill>
              </a:rPr>
              <a:t>:  </a:t>
            </a:r>
            <a:r>
              <a:rPr lang="en-US" sz="1600" b="1" i="1" dirty="0" err="1" smtClean="0">
                <a:solidFill>
                  <a:srgbClr val="00B0F0"/>
                </a:solidFill>
              </a:rPr>
              <a:t>Són</a:t>
            </a:r>
            <a:r>
              <a:rPr lang="en-US" sz="1600" b="1" i="1" dirty="0" smtClean="0">
                <a:solidFill>
                  <a:srgbClr val="00B0F0"/>
                </a:solidFill>
              </a:rPr>
              <a:t> les </a:t>
            </a:r>
            <a:r>
              <a:rPr lang="en-US" sz="1600" b="1" i="1" dirty="0" err="1" smtClean="0">
                <a:solidFill>
                  <a:srgbClr val="00B0F0"/>
                </a:solidFill>
              </a:rPr>
              <a:t>històries</a:t>
            </a:r>
            <a:r>
              <a:rPr lang="en-US" sz="1600" b="1" i="1" dirty="0" smtClean="0">
                <a:solidFill>
                  <a:srgbClr val="00B0F0"/>
                </a:solidFill>
              </a:rPr>
              <a:t>, no </a:t>
            </a:r>
            <a:r>
              <a:rPr lang="en-US" sz="1600" b="1" i="1" dirty="0" err="1" smtClean="0">
                <a:solidFill>
                  <a:srgbClr val="00B0F0"/>
                </a:solidFill>
              </a:rPr>
              <a:t>són</a:t>
            </a:r>
            <a:r>
              <a:rPr lang="en-US" sz="1600" b="1" i="1" dirty="0" smtClean="0">
                <a:solidFill>
                  <a:srgbClr val="00B0F0"/>
                </a:solidFill>
              </a:rPr>
              <a:t> </a:t>
            </a:r>
            <a:r>
              <a:rPr lang="en-US" sz="1600" b="1" i="1" dirty="0" err="1" smtClean="0">
                <a:solidFill>
                  <a:srgbClr val="00B0F0"/>
                </a:solidFill>
              </a:rPr>
              <a:t>una</a:t>
            </a:r>
            <a:r>
              <a:rPr lang="en-US" sz="1600" b="1" i="1" dirty="0" smtClean="0">
                <a:solidFill>
                  <a:srgbClr val="00B0F0"/>
                </a:solidFill>
              </a:rPr>
              <a:t> “</a:t>
            </a:r>
            <a:r>
              <a:rPr lang="en-US" sz="1600" b="1" i="1" dirty="0" err="1" smtClean="0">
                <a:solidFill>
                  <a:srgbClr val="00B0F0"/>
                </a:solidFill>
              </a:rPr>
              <a:t>edició</a:t>
            </a:r>
            <a:r>
              <a:rPr lang="en-US" sz="1600" b="1" i="1" dirty="0" smtClean="0">
                <a:solidFill>
                  <a:srgbClr val="00B0F0"/>
                </a:solidFill>
              </a:rPr>
              <a:t>” o “</a:t>
            </a:r>
            <a:r>
              <a:rPr lang="en-US" sz="1600" b="1" i="1" dirty="0" err="1" smtClean="0">
                <a:solidFill>
                  <a:srgbClr val="00B0F0"/>
                </a:solidFill>
              </a:rPr>
              <a:t>versió</a:t>
            </a:r>
            <a:r>
              <a:rPr lang="en-US" sz="1600" b="1" i="1" dirty="0" smtClean="0">
                <a:solidFill>
                  <a:srgbClr val="00B0F0"/>
                </a:solidFill>
              </a:rPr>
              <a:t>” en </a:t>
            </a:r>
            <a:r>
              <a:rPr lang="en-US" sz="1600" b="1" i="1" dirty="0" err="1" smtClean="0">
                <a:solidFill>
                  <a:srgbClr val="00B0F0"/>
                </a:solidFill>
              </a:rPr>
              <a:t>concret</a:t>
            </a:r>
            <a:endParaRPr lang="en-US" sz="1600" b="1" i="1" dirty="0">
              <a:solidFill>
                <a:srgbClr val="00B0F0"/>
              </a:solidFill>
            </a:endParaRPr>
          </a:p>
        </p:txBody>
      </p:sp>
    </p:spTree>
    <p:extLst>
      <p:ext uri="{BB962C8B-B14F-4D97-AF65-F5344CB8AC3E}">
        <p14:creationId xmlns:p14="http://schemas.microsoft.com/office/powerpoint/2010/main" xmlns="" val="256719817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085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53" grpId="0" animBg="1"/>
      <p:bldP spid="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0E95077F-4A66-4099-BCF9-BCFD5BA6A88F}" type="slidenum">
              <a:rPr lang="en-US" altLang="en-US" sz="1400"/>
              <a:pPr algn="r" eaLnBrk="1" hangingPunct="1">
                <a:spcBef>
                  <a:spcPct val="0"/>
                </a:spcBef>
                <a:buClrTx/>
                <a:buSzTx/>
                <a:buFontTx/>
                <a:buNone/>
              </a:pPr>
              <a:t>55</a:t>
            </a:fld>
            <a:endParaRPr lang="en-US" altLang="en-US" sz="1400" dirty="0"/>
          </a:p>
        </p:txBody>
      </p:sp>
      <p:sp>
        <p:nvSpPr>
          <p:cNvPr id="50179" name="Rectangle 3"/>
          <p:cNvSpPr>
            <a:spLocks noGrp="1" noChangeArrowheads="1"/>
          </p:cNvSpPr>
          <p:nvPr>
            <p:ph type="body" idx="4294967295"/>
          </p:nvPr>
        </p:nvSpPr>
        <p:spPr>
          <a:xfrm>
            <a:off x="1371600" y="1828800"/>
            <a:ext cx="6934200" cy="2286000"/>
          </a:xfrm>
        </p:spPr>
        <p:txBody>
          <a:bodyPr/>
          <a:lstStyle/>
          <a:p>
            <a:pPr marL="552450" indent="-552450" eaLnBrk="1" hangingPunct="1">
              <a:spcBef>
                <a:spcPts val="600"/>
              </a:spcBef>
            </a:pPr>
            <a:r>
              <a:rPr lang="en-US" altLang="en-US" sz="2800" dirty="0" smtClean="0">
                <a:solidFill>
                  <a:srgbClr val="00B0F0"/>
                </a:solidFill>
              </a:rPr>
              <a:t>La </a:t>
            </a:r>
            <a:r>
              <a:rPr lang="en-US" altLang="en-US" sz="2800" dirty="0" err="1" smtClean="0">
                <a:solidFill>
                  <a:srgbClr val="00B0F0"/>
                </a:solidFill>
              </a:rPr>
              <a:t>pel·lícula</a:t>
            </a:r>
            <a:r>
              <a:rPr lang="en-US" altLang="en-US" sz="2800" dirty="0" smtClean="0">
                <a:solidFill>
                  <a:srgbClr val="00B0F0"/>
                </a:solidFill>
              </a:rPr>
              <a:t>: </a:t>
            </a:r>
            <a:r>
              <a:rPr lang="en-US" altLang="en-US" sz="2800" dirty="0" smtClean="0"/>
              <a:t>Harry Potter and the Goblet of Fire (2005)</a:t>
            </a:r>
            <a:r>
              <a:rPr lang="en-US" altLang="en-US" sz="2800" dirty="0" smtClean="0">
                <a:solidFill>
                  <a:schemeClr val="tx2"/>
                </a:solidFill>
              </a:rPr>
              <a:t> </a:t>
            </a:r>
          </a:p>
          <a:p>
            <a:pPr marL="552450" indent="-552450" eaLnBrk="1" hangingPunct="1">
              <a:spcBef>
                <a:spcPts val="600"/>
              </a:spcBef>
            </a:pPr>
            <a:r>
              <a:rPr lang="en-US" altLang="en-US" sz="2800" dirty="0" smtClean="0">
                <a:solidFill>
                  <a:srgbClr val="00B0F0"/>
                </a:solidFill>
              </a:rPr>
              <a:t>El </a:t>
            </a:r>
            <a:r>
              <a:rPr lang="en-US" altLang="en-US" sz="2800" dirty="0" err="1" smtClean="0">
                <a:solidFill>
                  <a:srgbClr val="00B0F0"/>
                </a:solidFill>
              </a:rPr>
              <a:t>joc</a:t>
            </a:r>
            <a:r>
              <a:rPr lang="en-US" altLang="en-US" sz="2800" dirty="0" smtClean="0">
                <a:solidFill>
                  <a:srgbClr val="00B0F0"/>
                </a:solidFill>
              </a:rPr>
              <a:t> de </a:t>
            </a:r>
            <a:r>
              <a:rPr lang="en-US" altLang="en-US" sz="2800" dirty="0" err="1" smtClean="0">
                <a:solidFill>
                  <a:srgbClr val="00B0F0"/>
                </a:solidFill>
              </a:rPr>
              <a:t>vídeo</a:t>
            </a:r>
            <a:r>
              <a:rPr lang="en-US" altLang="en-US" sz="2800" dirty="0" smtClean="0">
                <a:solidFill>
                  <a:srgbClr val="00B0F0"/>
                </a:solidFill>
              </a:rPr>
              <a:t>: </a:t>
            </a:r>
            <a:r>
              <a:rPr lang="en-US" altLang="en-US" sz="2800" dirty="0" smtClean="0"/>
              <a:t>Harry Potter and the Goblet of Fire (2005) </a:t>
            </a:r>
          </a:p>
        </p:txBody>
      </p:sp>
      <p:sp>
        <p:nvSpPr>
          <p:cNvPr id="109574" name="Rectangle 6"/>
          <p:cNvSpPr>
            <a:spLocks noChangeArrowheads="1"/>
          </p:cNvSpPr>
          <p:nvPr/>
        </p:nvSpPr>
        <p:spPr bwMode="auto">
          <a:xfrm>
            <a:off x="2057400" y="4572000"/>
            <a:ext cx="5410200" cy="6858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3200" b="1" dirty="0">
                <a:solidFill>
                  <a:srgbClr val="00B0F0"/>
                </a:solidFill>
              </a:rPr>
              <a:t>Expressions </a:t>
            </a:r>
            <a:r>
              <a:rPr lang="en-US" altLang="en-US" sz="3200" b="1" dirty="0" smtClean="0">
                <a:solidFill>
                  <a:srgbClr val="00B0F0"/>
                </a:solidFill>
              </a:rPr>
              <a:t>o </a:t>
            </a:r>
            <a:r>
              <a:rPr lang="en-US" altLang="en-US" sz="3200" b="1" dirty="0" err="1" smtClean="0">
                <a:solidFill>
                  <a:srgbClr val="00B0F0"/>
                </a:solidFill>
              </a:rPr>
              <a:t>Obres</a:t>
            </a:r>
            <a:endParaRPr lang="en-US" altLang="en-US" sz="3200" b="1" dirty="0">
              <a:solidFill>
                <a:srgbClr val="00B0F0"/>
              </a:solidFill>
            </a:endParaRPr>
          </a:p>
        </p:txBody>
      </p:sp>
      <p:sp>
        <p:nvSpPr>
          <p:cNvPr id="275462" name="Oval 6"/>
          <p:cNvSpPr>
            <a:spLocks noChangeArrowheads="1"/>
          </p:cNvSpPr>
          <p:nvPr/>
        </p:nvSpPr>
        <p:spPr bwMode="auto">
          <a:xfrm>
            <a:off x="5410200" y="4648200"/>
            <a:ext cx="1219200" cy="533400"/>
          </a:xfrm>
          <a:prstGeom prst="ellipse">
            <a:avLst/>
          </a:prstGeom>
          <a:noFill/>
          <a:ln w="31750">
            <a:solidFill>
              <a:schemeClr val="tx2"/>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50183"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E5ED62DB-99C8-4745-B904-908D2F3E1E2D}" type="slidenum">
              <a:rPr lang="en-US" altLang="en-US" sz="1400" smtClean="0"/>
              <a:pPr eaLnBrk="1" hangingPunct="1">
                <a:spcBef>
                  <a:spcPct val="0"/>
                </a:spcBef>
                <a:buClrTx/>
                <a:buSzTx/>
                <a:buFontTx/>
                <a:buNone/>
              </a:pPr>
              <a:t>55</a:t>
            </a:fld>
            <a:endParaRPr lang="en-US" altLang="en-US" sz="1400" dirty="0" smtClean="0"/>
          </a:p>
        </p:txBody>
      </p:sp>
      <p:sp>
        <p:nvSpPr>
          <p:cNvPr id="8" name="Rectangle 8"/>
          <p:cNvSpPr txBox="1">
            <a:spLocks noChangeArrowheads="1"/>
          </p:cNvSpPr>
          <p:nvPr/>
        </p:nvSpPr>
        <p:spPr bwMode="auto">
          <a:xfrm>
            <a:off x="1414182" y="152400"/>
            <a:ext cx="7313612" cy="1219200"/>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cs typeface="Arial" charset="0"/>
              </a:defRPr>
            </a:lvl2pPr>
            <a:lvl3pPr algn="l" rtl="0" eaLnBrk="0" fontAlgn="base" hangingPunct="0">
              <a:spcBef>
                <a:spcPct val="0"/>
              </a:spcBef>
              <a:spcAft>
                <a:spcPct val="0"/>
              </a:spcAft>
              <a:defRPr sz="3600">
                <a:solidFill>
                  <a:schemeClr val="tx2"/>
                </a:solidFill>
                <a:latin typeface="Arial" charset="0"/>
                <a:cs typeface="Arial" charset="0"/>
              </a:defRPr>
            </a:lvl3pPr>
            <a:lvl4pPr algn="l" rtl="0" eaLnBrk="0" fontAlgn="base" hangingPunct="0">
              <a:spcBef>
                <a:spcPct val="0"/>
              </a:spcBef>
              <a:spcAft>
                <a:spcPct val="0"/>
              </a:spcAft>
              <a:defRPr sz="3600">
                <a:solidFill>
                  <a:schemeClr val="tx2"/>
                </a:solidFill>
                <a:latin typeface="Arial" charset="0"/>
                <a:cs typeface="Arial" charset="0"/>
              </a:defRPr>
            </a:lvl4pPr>
            <a:lvl5pPr algn="l" rtl="0" eaLnBrk="0" fontAlgn="base" hangingPunct="0">
              <a:spcBef>
                <a:spcPct val="0"/>
              </a:spcBef>
              <a:spcAft>
                <a:spcPct val="0"/>
              </a:spcAft>
              <a:defRPr sz="3600">
                <a:solidFill>
                  <a:schemeClr val="tx2"/>
                </a:solidFill>
                <a:latin typeface="Arial" charset="0"/>
                <a:cs typeface="Arial" charset="0"/>
              </a:defRPr>
            </a:lvl5pPr>
            <a:lvl6pPr marL="457200" algn="l" rtl="0" fontAlgn="base">
              <a:spcBef>
                <a:spcPct val="0"/>
              </a:spcBef>
              <a:spcAft>
                <a:spcPct val="0"/>
              </a:spcAft>
              <a:defRPr sz="3600">
                <a:solidFill>
                  <a:schemeClr val="tx2"/>
                </a:solidFill>
                <a:latin typeface="Arial" charset="0"/>
                <a:cs typeface="Arial" charset="0"/>
              </a:defRPr>
            </a:lvl6pPr>
            <a:lvl7pPr marL="914400" algn="l" rtl="0" fontAlgn="base">
              <a:spcBef>
                <a:spcPct val="0"/>
              </a:spcBef>
              <a:spcAft>
                <a:spcPct val="0"/>
              </a:spcAft>
              <a:defRPr sz="3600">
                <a:solidFill>
                  <a:schemeClr val="tx2"/>
                </a:solidFill>
                <a:latin typeface="Arial" charset="0"/>
                <a:cs typeface="Arial" charset="0"/>
              </a:defRPr>
            </a:lvl7pPr>
            <a:lvl8pPr marL="1371600" algn="l" rtl="0" fontAlgn="base">
              <a:spcBef>
                <a:spcPct val="0"/>
              </a:spcBef>
              <a:spcAft>
                <a:spcPct val="0"/>
              </a:spcAft>
              <a:defRPr sz="3600">
                <a:solidFill>
                  <a:schemeClr val="tx2"/>
                </a:solidFill>
                <a:latin typeface="Arial" charset="0"/>
                <a:cs typeface="Arial" charset="0"/>
              </a:defRPr>
            </a:lvl8pPr>
            <a:lvl9pPr marL="1828800" algn="l" rtl="0" fontAlgn="base">
              <a:spcBef>
                <a:spcPct val="0"/>
              </a:spcBef>
              <a:spcAft>
                <a:spcPct val="0"/>
              </a:spcAft>
              <a:defRPr sz="3600">
                <a:solidFill>
                  <a:schemeClr val="tx2"/>
                </a:solidFill>
                <a:latin typeface="Arial" charset="0"/>
                <a:cs typeface="Arial" charset="0"/>
              </a:defRPr>
            </a:lvl9pPr>
          </a:lstStyle>
          <a:p>
            <a:pPr algn="ctr" eaLnBrk="1" hangingPunct="1"/>
            <a:r>
              <a:rPr lang="en-US" altLang="en-US" sz="3200" b="1" i="1" dirty="0" smtClean="0">
                <a:solidFill>
                  <a:schemeClr val="tx1"/>
                </a:solidFill>
              </a:rPr>
              <a:t>Les </a:t>
            </a:r>
            <a:r>
              <a:rPr lang="en-US" altLang="en-US" sz="3200" b="1" i="1" dirty="0" err="1" smtClean="0">
                <a:solidFill>
                  <a:schemeClr val="tx1"/>
                </a:solidFill>
              </a:rPr>
              <a:t>entitats</a:t>
            </a:r>
            <a:r>
              <a:rPr lang="en-US" altLang="en-US" sz="3200" b="1" i="1" dirty="0" smtClean="0">
                <a:solidFill>
                  <a:schemeClr val="tx1"/>
                </a:solidFill>
              </a:rPr>
              <a:t> del </a:t>
            </a:r>
            <a:r>
              <a:rPr lang="en-US" altLang="en-US" sz="3200" b="1" i="1" dirty="0" err="1" smtClean="0">
                <a:solidFill>
                  <a:schemeClr val="tx1"/>
                </a:solidFill>
              </a:rPr>
              <a:t>Grup</a:t>
            </a:r>
            <a:r>
              <a:rPr lang="en-US" altLang="en-US" sz="3200" b="1" i="1" dirty="0" smtClean="0">
                <a:solidFill>
                  <a:schemeClr val="tx1"/>
                </a:solidFill>
              </a:rPr>
              <a:t> 1 </a:t>
            </a:r>
            <a:r>
              <a:rPr lang="en-US" altLang="en-US" sz="3200" b="1" i="1" dirty="0" err="1" smtClean="0">
                <a:solidFill>
                  <a:schemeClr val="tx1"/>
                </a:solidFill>
              </a:rPr>
              <a:t>següents</a:t>
            </a:r>
            <a:r>
              <a:rPr lang="en-US" altLang="en-US" sz="3200" b="1" i="1" dirty="0" smtClean="0">
                <a:solidFill>
                  <a:schemeClr val="tx1"/>
                </a:solidFill>
              </a:rPr>
              <a:t>, </a:t>
            </a:r>
            <a:r>
              <a:rPr lang="en-US" altLang="en-US" sz="3200" b="1" i="1" dirty="0" err="1" smtClean="0">
                <a:solidFill>
                  <a:schemeClr val="tx1"/>
                </a:solidFill>
              </a:rPr>
              <a:t>què</a:t>
            </a:r>
            <a:r>
              <a:rPr lang="en-US" altLang="en-US" sz="3200" b="1" i="1" dirty="0" smtClean="0">
                <a:solidFill>
                  <a:schemeClr val="tx1"/>
                </a:solidFill>
              </a:rPr>
              <a:t> </a:t>
            </a:r>
            <a:r>
              <a:rPr lang="en-US" altLang="en-US" sz="3200" b="1" i="1" dirty="0" err="1" smtClean="0">
                <a:solidFill>
                  <a:schemeClr val="tx1"/>
                </a:solidFill>
              </a:rPr>
              <a:t>són</a:t>
            </a:r>
            <a:r>
              <a:rPr lang="en-US" altLang="en-US" sz="3200" b="1" i="1" dirty="0" smtClean="0">
                <a:solidFill>
                  <a:schemeClr val="tx1"/>
                </a:solidFill>
              </a:rPr>
              <a:t>?</a:t>
            </a:r>
            <a:endParaRPr lang="en-US" altLang="en-US" sz="3200" b="1" i="1" kern="0" dirty="0" smtClean="0">
              <a:solidFill>
                <a:schemeClr val="tx1"/>
              </a:solidFill>
            </a:endParaRPr>
          </a:p>
        </p:txBody>
      </p:sp>
    </p:spTree>
    <p:extLst>
      <p:ext uri="{BB962C8B-B14F-4D97-AF65-F5344CB8AC3E}">
        <p14:creationId xmlns:p14="http://schemas.microsoft.com/office/powerpoint/2010/main" xmlns="" val="411809993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57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54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4" grpId="0" animBg="1"/>
      <p:bldP spid="275462"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AB260267-B505-4419-94C8-12457076106D}" type="slidenum">
              <a:rPr lang="en-US" altLang="en-US" sz="1400"/>
              <a:pPr algn="r" eaLnBrk="1" hangingPunct="1">
                <a:spcBef>
                  <a:spcPct val="0"/>
                </a:spcBef>
                <a:buClrTx/>
                <a:buSzTx/>
                <a:buFontTx/>
                <a:buNone/>
              </a:pPr>
              <a:t>56</a:t>
            </a:fld>
            <a:endParaRPr lang="en-US" altLang="en-US" sz="1400" dirty="0"/>
          </a:p>
        </p:txBody>
      </p:sp>
      <p:sp>
        <p:nvSpPr>
          <p:cNvPr id="51203" name="Rectangle 3"/>
          <p:cNvSpPr>
            <a:spLocks noGrp="1" noChangeArrowheads="1"/>
          </p:cNvSpPr>
          <p:nvPr>
            <p:ph type="body" idx="4294967295"/>
          </p:nvPr>
        </p:nvSpPr>
        <p:spPr>
          <a:xfrm>
            <a:off x="1066800" y="1981200"/>
            <a:ext cx="7772400" cy="5029200"/>
          </a:xfrm>
        </p:spPr>
        <p:txBody>
          <a:bodyPr/>
          <a:lstStyle/>
          <a:p>
            <a:pPr marL="347663" indent="-347663" eaLnBrk="1" hangingPunct="1">
              <a:lnSpc>
                <a:spcPct val="90000"/>
              </a:lnSpc>
              <a:buClr>
                <a:srgbClr val="00B0F0"/>
              </a:buClr>
              <a:buFont typeface="Courier New" pitchFamily="49" charset="0"/>
              <a:buChar char="o"/>
            </a:pPr>
            <a:r>
              <a:rPr lang="en-US" altLang="en-US" sz="2800" dirty="0" err="1" smtClean="0">
                <a:solidFill>
                  <a:srgbClr val="00B0F0"/>
                </a:solidFill>
              </a:rPr>
              <a:t>Versió</a:t>
            </a:r>
            <a:r>
              <a:rPr lang="en-US" altLang="en-US" sz="2800" dirty="0" smtClean="0">
                <a:solidFill>
                  <a:srgbClr val="00B0F0"/>
                </a:solidFill>
              </a:rPr>
              <a:t> original en </a:t>
            </a:r>
            <a:r>
              <a:rPr lang="en-US" altLang="en-US" sz="2800" dirty="0" err="1" smtClean="0">
                <a:solidFill>
                  <a:srgbClr val="00B0F0"/>
                </a:solidFill>
              </a:rPr>
              <a:t>anglès</a:t>
            </a:r>
            <a:r>
              <a:rPr lang="en-US" altLang="en-US" sz="2800" dirty="0" smtClean="0">
                <a:solidFill>
                  <a:srgbClr val="00B0F0"/>
                </a:solidFill>
              </a:rPr>
              <a:t> (2000)</a:t>
            </a:r>
            <a:r>
              <a:rPr lang="en-US" altLang="en-US" sz="3200" dirty="0" smtClean="0">
                <a:solidFill>
                  <a:srgbClr val="00B0F0"/>
                </a:solidFill>
              </a:rPr>
              <a:t> </a:t>
            </a:r>
          </a:p>
          <a:p>
            <a:pPr marL="798513" lvl="1" indent="-450850" eaLnBrk="1" hangingPunct="1">
              <a:buClr>
                <a:srgbClr val="00B0F0"/>
              </a:buClr>
              <a:buFont typeface="Arial" pitchFamily="34" charset="0"/>
              <a:buChar char="•"/>
            </a:pPr>
            <a:r>
              <a:rPr lang="en-US" altLang="en-US" sz="2400" dirty="0" smtClean="0"/>
              <a:t>Bloomsbury (UK) hardcover</a:t>
            </a:r>
          </a:p>
          <a:p>
            <a:pPr marL="798513" lvl="1" indent="-450850" eaLnBrk="1" hangingPunct="1">
              <a:buClr>
                <a:srgbClr val="00B0F0"/>
              </a:buClr>
              <a:buFont typeface="Arial" pitchFamily="34" charset="0"/>
              <a:buChar char="•"/>
            </a:pPr>
            <a:r>
              <a:rPr lang="en-US" altLang="en-US" sz="2400" dirty="0" smtClean="0"/>
              <a:t>Bloomsbury (UK) paperback</a:t>
            </a:r>
          </a:p>
          <a:p>
            <a:pPr marL="798513" lvl="1" indent="-450850" eaLnBrk="1" hangingPunct="1">
              <a:buClr>
                <a:srgbClr val="00B0F0"/>
              </a:buClr>
              <a:buFont typeface="Arial" pitchFamily="34" charset="0"/>
              <a:buChar char="•"/>
            </a:pPr>
            <a:r>
              <a:rPr lang="en-US" altLang="en-US" sz="2400" dirty="0" smtClean="0"/>
              <a:t>Bloomsbury (UK) paperback (adult cover)</a:t>
            </a:r>
          </a:p>
          <a:p>
            <a:pPr marL="798513" lvl="1" indent="-450850" eaLnBrk="1" hangingPunct="1">
              <a:buClr>
                <a:srgbClr val="00B0F0"/>
              </a:buClr>
              <a:buFont typeface="Arial" pitchFamily="34" charset="0"/>
              <a:buChar char="•"/>
            </a:pPr>
            <a:r>
              <a:rPr lang="en-US" altLang="en-US" sz="2400" dirty="0" smtClean="0"/>
              <a:t>Scholastic (US) hardcover</a:t>
            </a:r>
          </a:p>
          <a:p>
            <a:pPr marL="798513" lvl="1" indent="-450850" eaLnBrk="1" hangingPunct="1">
              <a:buClr>
                <a:srgbClr val="00B0F0"/>
              </a:buClr>
              <a:buFont typeface="Arial" pitchFamily="34" charset="0"/>
              <a:buChar char="•"/>
            </a:pPr>
            <a:r>
              <a:rPr lang="en-US" altLang="en-US" sz="2400" dirty="0" smtClean="0"/>
              <a:t>Scholastic (US) paperback</a:t>
            </a:r>
          </a:p>
          <a:p>
            <a:pPr marL="798513" lvl="1" indent="-450850" eaLnBrk="1" hangingPunct="1">
              <a:buClr>
                <a:srgbClr val="00B0F0"/>
              </a:buClr>
              <a:buFont typeface="Arial" pitchFamily="34" charset="0"/>
              <a:buChar char="•"/>
            </a:pPr>
            <a:r>
              <a:rPr lang="en-US" altLang="en-US" sz="2400" dirty="0" smtClean="0"/>
              <a:t>Raincoast (Canada) hardcover</a:t>
            </a:r>
          </a:p>
          <a:p>
            <a:pPr marL="798513" lvl="1" indent="-450850" eaLnBrk="1" hangingPunct="1">
              <a:buClr>
                <a:srgbClr val="00B0F0"/>
              </a:buClr>
              <a:buFont typeface="Arial" pitchFamily="34" charset="0"/>
              <a:buChar char="•"/>
            </a:pPr>
            <a:r>
              <a:rPr lang="en-US" altLang="en-US" sz="2400" dirty="0" smtClean="0"/>
              <a:t>Raincoast (Canada) paperback</a:t>
            </a:r>
          </a:p>
          <a:p>
            <a:pPr marL="798513" lvl="1" indent="-450850" eaLnBrk="1" hangingPunct="1">
              <a:buClr>
                <a:srgbClr val="00B0F0"/>
              </a:buClr>
              <a:buFont typeface="Arial" pitchFamily="34" charset="0"/>
              <a:buChar char="•"/>
            </a:pPr>
            <a:r>
              <a:rPr lang="en-US" altLang="en-US" sz="2400" dirty="0" smtClean="0"/>
              <a:t>Penguin (Canada) paperback (adult cover)</a:t>
            </a:r>
          </a:p>
        </p:txBody>
      </p:sp>
      <p:sp>
        <p:nvSpPr>
          <p:cNvPr id="110598" name="Rectangle 6"/>
          <p:cNvSpPr>
            <a:spLocks noChangeArrowheads="1"/>
          </p:cNvSpPr>
          <p:nvPr/>
        </p:nvSpPr>
        <p:spPr bwMode="auto">
          <a:xfrm>
            <a:off x="6228184" y="1988840"/>
            <a:ext cx="2520280" cy="4572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3200" b="1" dirty="0" err="1" smtClean="0">
                <a:solidFill>
                  <a:srgbClr val="00B0F0"/>
                </a:solidFill>
              </a:rPr>
              <a:t>Expressió</a:t>
            </a:r>
            <a:endParaRPr lang="en-US" altLang="en-US" sz="3200" b="1" dirty="0">
              <a:solidFill>
                <a:srgbClr val="00B0F0"/>
              </a:solidFill>
            </a:endParaRPr>
          </a:p>
        </p:txBody>
      </p:sp>
      <p:sp>
        <p:nvSpPr>
          <p:cNvPr id="110599" name="Rectangle 7"/>
          <p:cNvSpPr>
            <a:spLocks noChangeArrowheads="1"/>
          </p:cNvSpPr>
          <p:nvPr/>
        </p:nvSpPr>
        <p:spPr bwMode="auto">
          <a:xfrm>
            <a:off x="7668344" y="2636912"/>
            <a:ext cx="1077888" cy="3456384"/>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r>
              <a:rPr lang="en-US" altLang="en-US" sz="2800" b="1" dirty="0" err="1" smtClean="0">
                <a:solidFill>
                  <a:srgbClr val="00B0F0"/>
                </a:solidFill>
              </a:rPr>
              <a:t>Grup</a:t>
            </a:r>
            <a:r>
              <a:rPr lang="en-US" altLang="en-US" sz="2800" b="1" dirty="0" smtClean="0">
                <a:solidFill>
                  <a:srgbClr val="00B0F0"/>
                </a:solidFill>
              </a:rPr>
              <a:t> </a:t>
            </a:r>
          </a:p>
          <a:p>
            <a:pPr eaLnBrk="1" hangingPunct="1">
              <a:spcBef>
                <a:spcPct val="0"/>
              </a:spcBef>
              <a:buClrTx/>
              <a:buSzTx/>
              <a:buFontTx/>
              <a:buNone/>
            </a:pPr>
            <a:r>
              <a:rPr lang="en-US" altLang="en-US" sz="2800" b="1" dirty="0" smtClean="0">
                <a:solidFill>
                  <a:srgbClr val="00B0F0"/>
                </a:solidFill>
              </a:rPr>
              <a:t> de</a:t>
            </a:r>
          </a:p>
          <a:p>
            <a:pPr eaLnBrk="1" hangingPunct="1">
              <a:spcBef>
                <a:spcPct val="0"/>
              </a:spcBef>
              <a:buClrTx/>
              <a:buSzTx/>
              <a:buFontTx/>
              <a:buNone/>
            </a:pPr>
            <a:r>
              <a:rPr lang="en-US" altLang="en-US" sz="2800" b="1" dirty="0" smtClean="0">
                <a:solidFill>
                  <a:srgbClr val="00B0F0"/>
                </a:solidFill>
              </a:rPr>
              <a:t>Mani</a:t>
            </a:r>
            <a:endParaRPr lang="en-US" altLang="en-US" sz="2800" b="1" dirty="0" smtClean="0">
              <a:solidFill>
                <a:srgbClr val="00B0F0"/>
              </a:solidFill>
            </a:endParaRPr>
          </a:p>
          <a:p>
            <a:pPr eaLnBrk="1" hangingPunct="1">
              <a:spcBef>
                <a:spcPct val="0"/>
              </a:spcBef>
              <a:buClrTx/>
              <a:buSzTx/>
              <a:buFontTx/>
              <a:buNone/>
            </a:pPr>
            <a:r>
              <a:rPr lang="en-US" altLang="en-US" sz="2800" b="1" dirty="0" err="1" smtClean="0">
                <a:solidFill>
                  <a:srgbClr val="00B0F0"/>
                </a:solidFill>
              </a:rPr>
              <a:t>festa</a:t>
            </a:r>
            <a:endParaRPr lang="en-US" altLang="en-US" sz="2800" b="1" dirty="0" smtClean="0">
              <a:solidFill>
                <a:srgbClr val="00B0F0"/>
              </a:solidFill>
            </a:endParaRPr>
          </a:p>
          <a:p>
            <a:pPr eaLnBrk="1" hangingPunct="1">
              <a:spcBef>
                <a:spcPct val="0"/>
              </a:spcBef>
              <a:buClrTx/>
              <a:buSzTx/>
              <a:buFontTx/>
              <a:buNone/>
            </a:pPr>
            <a:r>
              <a:rPr lang="en-US" altLang="en-US" sz="2800" b="1" dirty="0" err="1" smtClean="0">
                <a:solidFill>
                  <a:srgbClr val="00B0F0"/>
                </a:solidFill>
              </a:rPr>
              <a:t>cions</a:t>
            </a:r>
            <a:endParaRPr lang="en-US" altLang="en-US" sz="2800" b="1" dirty="0">
              <a:solidFill>
                <a:srgbClr val="00B0F0"/>
              </a:solidFill>
            </a:endParaRPr>
          </a:p>
        </p:txBody>
      </p:sp>
      <p:sp>
        <p:nvSpPr>
          <p:cNvPr id="51207"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7CA4E783-74E6-43D4-BCA9-4373FDFB71AC}" type="slidenum">
              <a:rPr lang="en-US" altLang="en-US" sz="1400" smtClean="0"/>
              <a:pPr eaLnBrk="1" hangingPunct="1">
                <a:spcBef>
                  <a:spcPct val="0"/>
                </a:spcBef>
                <a:buClrTx/>
                <a:buSzTx/>
                <a:buFontTx/>
                <a:buNone/>
              </a:pPr>
              <a:t>56</a:t>
            </a:fld>
            <a:endParaRPr lang="en-US" altLang="en-US" sz="1400" dirty="0" smtClean="0"/>
          </a:p>
        </p:txBody>
      </p:sp>
      <p:sp>
        <p:nvSpPr>
          <p:cNvPr id="8" name="Rectangle 8"/>
          <p:cNvSpPr txBox="1">
            <a:spLocks noChangeArrowheads="1"/>
          </p:cNvSpPr>
          <p:nvPr/>
        </p:nvSpPr>
        <p:spPr bwMode="auto">
          <a:xfrm>
            <a:off x="1414182" y="152400"/>
            <a:ext cx="7313612" cy="1295400"/>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cs typeface="Arial" charset="0"/>
              </a:defRPr>
            </a:lvl2pPr>
            <a:lvl3pPr algn="l" rtl="0" eaLnBrk="0" fontAlgn="base" hangingPunct="0">
              <a:spcBef>
                <a:spcPct val="0"/>
              </a:spcBef>
              <a:spcAft>
                <a:spcPct val="0"/>
              </a:spcAft>
              <a:defRPr sz="3600">
                <a:solidFill>
                  <a:schemeClr val="tx2"/>
                </a:solidFill>
                <a:latin typeface="Arial" charset="0"/>
                <a:cs typeface="Arial" charset="0"/>
              </a:defRPr>
            </a:lvl3pPr>
            <a:lvl4pPr algn="l" rtl="0" eaLnBrk="0" fontAlgn="base" hangingPunct="0">
              <a:spcBef>
                <a:spcPct val="0"/>
              </a:spcBef>
              <a:spcAft>
                <a:spcPct val="0"/>
              </a:spcAft>
              <a:defRPr sz="3600">
                <a:solidFill>
                  <a:schemeClr val="tx2"/>
                </a:solidFill>
                <a:latin typeface="Arial" charset="0"/>
                <a:cs typeface="Arial" charset="0"/>
              </a:defRPr>
            </a:lvl4pPr>
            <a:lvl5pPr algn="l" rtl="0" eaLnBrk="0" fontAlgn="base" hangingPunct="0">
              <a:spcBef>
                <a:spcPct val="0"/>
              </a:spcBef>
              <a:spcAft>
                <a:spcPct val="0"/>
              </a:spcAft>
              <a:defRPr sz="3600">
                <a:solidFill>
                  <a:schemeClr val="tx2"/>
                </a:solidFill>
                <a:latin typeface="Arial" charset="0"/>
                <a:cs typeface="Arial" charset="0"/>
              </a:defRPr>
            </a:lvl5pPr>
            <a:lvl6pPr marL="457200" algn="l" rtl="0" fontAlgn="base">
              <a:spcBef>
                <a:spcPct val="0"/>
              </a:spcBef>
              <a:spcAft>
                <a:spcPct val="0"/>
              </a:spcAft>
              <a:defRPr sz="3600">
                <a:solidFill>
                  <a:schemeClr val="tx2"/>
                </a:solidFill>
                <a:latin typeface="Arial" charset="0"/>
                <a:cs typeface="Arial" charset="0"/>
              </a:defRPr>
            </a:lvl6pPr>
            <a:lvl7pPr marL="914400" algn="l" rtl="0" fontAlgn="base">
              <a:spcBef>
                <a:spcPct val="0"/>
              </a:spcBef>
              <a:spcAft>
                <a:spcPct val="0"/>
              </a:spcAft>
              <a:defRPr sz="3600">
                <a:solidFill>
                  <a:schemeClr val="tx2"/>
                </a:solidFill>
                <a:latin typeface="Arial" charset="0"/>
                <a:cs typeface="Arial" charset="0"/>
              </a:defRPr>
            </a:lvl7pPr>
            <a:lvl8pPr marL="1371600" algn="l" rtl="0" fontAlgn="base">
              <a:spcBef>
                <a:spcPct val="0"/>
              </a:spcBef>
              <a:spcAft>
                <a:spcPct val="0"/>
              </a:spcAft>
              <a:defRPr sz="3600">
                <a:solidFill>
                  <a:schemeClr val="tx2"/>
                </a:solidFill>
                <a:latin typeface="Arial" charset="0"/>
                <a:cs typeface="Arial" charset="0"/>
              </a:defRPr>
            </a:lvl8pPr>
            <a:lvl9pPr marL="1828800" algn="l" rtl="0" fontAlgn="base">
              <a:spcBef>
                <a:spcPct val="0"/>
              </a:spcBef>
              <a:spcAft>
                <a:spcPct val="0"/>
              </a:spcAft>
              <a:defRPr sz="3600">
                <a:solidFill>
                  <a:schemeClr val="tx2"/>
                </a:solidFill>
                <a:latin typeface="Arial" charset="0"/>
                <a:cs typeface="Arial" charset="0"/>
              </a:defRPr>
            </a:lvl9pPr>
          </a:lstStyle>
          <a:p>
            <a:pPr algn="ctr" eaLnBrk="1" hangingPunct="1"/>
            <a:r>
              <a:rPr lang="en-US" altLang="en-US" sz="3200" b="1" i="1" dirty="0" smtClean="0">
                <a:solidFill>
                  <a:schemeClr val="tx1"/>
                </a:solidFill>
              </a:rPr>
              <a:t>Les </a:t>
            </a:r>
            <a:r>
              <a:rPr lang="en-US" altLang="en-US" sz="3200" b="1" i="1" dirty="0" err="1" smtClean="0">
                <a:solidFill>
                  <a:schemeClr val="tx1"/>
                </a:solidFill>
              </a:rPr>
              <a:t>entitats</a:t>
            </a:r>
            <a:r>
              <a:rPr lang="en-US" altLang="en-US" sz="3200" b="1" i="1" dirty="0" smtClean="0">
                <a:solidFill>
                  <a:schemeClr val="tx1"/>
                </a:solidFill>
              </a:rPr>
              <a:t> del </a:t>
            </a:r>
            <a:r>
              <a:rPr lang="en-US" altLang="en-US" sz="3200" b="1" i="1" dirty="0" err="1" smtClean="0">
                <a:solidFill>
                  <a:schemeClr val="tx1"/>
                </a:solidFill>
              </a:rPr>
              <a:t>Grup</a:t>
            </a:r>
            <a:r>
              <a:rPr lang="en-US" altLang="en-US" sz="3200" b="1" i="1" dirty="0" smtClean="0">
                <a:solidFill>
                  <a:schemeClr val="tx1"/>
                </a:solidFill>
              </a:rPr>
              <a:t> 1 </a:t>
            </a:r>
            <a:r>
              <a:rPr lang="en-US" altLang="en-US" sz="3200" b="1" i="1" dirty="0" err="1" smtClean="0">
                <a:solidFill>
                  <a:schemeClr val="tx1"/>
                </a:solidFill>
              </a:rPr>
              <a:t>següents</a:t>
            </a:r>
            <a:r>
              <a:rPr lang="en-US" altLang="en-US" sz="3200" b="1" i="1" dirty="0" smtClean="0">
                <a:solidFill>
                  <a:schemeClr val="tx1"/>
                </a:solidFill>
              </a:rPr>
              <a:t>, </a:t>
            </a:r>
            <a:r>
              <a:rPr lang="en-US" altLang="en-US" sz="3200" b="1" i="1" dirty="0" err="1" smtClean="0">
                <a:solidFill>
                  <a:schemeClr val="tx1"/>
                </a:solidFill>
              </a:rPr>
              <a:t>què</a:t>
            </a:r>
            <a:r>
              <a:rPr lang="en-US" altLang="en-US" sz="3200" b="1" i="1" dirty="0" smtClean="0">
                <a:solidFill>
                  <a:schemeClr val="tx1"/>
                </a:solidFill>
              </a:rPr>
              <a:t> </a:t>
            </a:r>
            <a:r>
              <a:rPr lang="en-US" altLang="en-US" sz="3200" b="1" i="1" dirty="0" err="1" smtClean="0">
                <a:solidFill>
                  <a:schemeClr val="tx1"/>
                </a:solidFill>
              </a:rPr>
              <a:t>són</a:t>
            </a:r>
            <a:r>
              <a:rPr lang="en-US" altLang="en-US" sz="3200" b="1" i="1" dirty="0" smtClean="0">
                <a:solidFill>
                  <a:schemeClr val="tx1"/>
                </a:solidFill>
              </a:rPr>
              <a:t>?</a:t>
            </a:r>
            <a:endParaRPr lang="en-US" altLang="en-US" sz="3200" b="1" i="1" kern="0" dirty="0" smtClean="0">
              <a:solidFill>
                <a:schemeClr val="tx1"/>
              </a:solidFill>
            </a:endParaRPr>
          </a:p>
        </p:txBody>
      </p:sp>
      <p:sp>
        <p:nvSpPr>
          <p:cNvPr id="9" name="8 Cerrar llave"/>
          <p:cNvSpPr/>
          <p:nvPr/>
        </p:nvSpPr>
        <p:spPr>
          <a:xfrm>
            <a:off x="7092280" y="2636912"/>
            <a:ext cx="432048" cy="338437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extLst>
      <p:ext uri="{BB962C8B-B14F-4D97-AF65-F5344CB8AC3E}">
        <p14:creationId xmlns:p14="http://schemas.microsoft.com/office/powerpoint/2010/main" xmlns="" val="144549926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059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05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8" grpId="0" animBg="1"/>
      <p:bldP spid="110599"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F1A44608-6737-4B75-8BF9-85B2B6EDD412}" type="slidenum">
              <a:rPr lang="en-US" altLang="en-US" sz="1400"/>
              <a:pPr algn="r" eaLnBrk="1" hangingPunct="1">
                <a:spcBef>
                  <a:spcPct val="0"/>
                </a:spcBef>
                <a:buClrTx/>
                <a:buSzTx/>
                <a:buFontTx/>
                <a:buNone/>
              </a:pPr>
              <a:t>57</a:t>
            </a:fld>
            <a:endParaRPr lang="en-US" altLang="en-US" sz="1400" dirty="0"/>
          </a:p>
        </p:txBody>
      </p:sp>
      <p:sp>
        <p:nvSpPr>
          <p:cNvPr id="52227" name="Rectangle 3"/>
          <p:cNvSpPr>
            <a:spLocks noGrp="1" noChangeArrowheads="1"/>
          </p:cNvSpPr>
          <p:nvPr>
            <p:ph type="body" idx="4294967295"/>
          </p:nvPr>
        </p:nvSpPr>
        <p:spPr>
          <a:xfrm>
            <a:off x="1371600" y="1676400"/>
            <a:ext cx="7313613" cy="4800600"/>
          </a:xfrm>
        </p:spPr>
        <p:txBody>
          <a:bodyPr/>
          <a:lstStyle/>
          <a:p>
            <a:pPr marL="463550" indent="-463550" eaLnBrk="1" hangingPunct="1">
              <a:lnSpc>
                <a:spcPct val="90000"/>
              </a:lnSpc>
              <a:buClr>
                <a:srgbClr val="00B0F0"/>
              </a:buClr>
              <a:buFont typeface="Courier New" pitchFamily="49" charset="0"/>
              <a:buChar char="o"/>
            </a:pPr>
            <a:r>
              <a:rPr lang="en-US" altLang="en-US" sz="3200" dirty="0" err="1" smtClean="0"/>
              <a:t>Traduccions</a:t>
            </a:r>
            <a:r>
              <a:rPr lang="en-US" altLang="en-US" sz="3600" dirty="0" smtClean="0"/>
              <a:t> </a:t>
            </a:r>
          </a:p>
          <a:p>
            <a:pPr marL="793750" lvl="1" indent="-476250" eaLnBrk="1" hangingPunct="1">
              <a:lnSpc>
                <a:spcPct val="90000"/>
              </a:lnSpc>
              <a:buClr>
                <a:srgbClr val="00B0F0"/>
              </a:buClr>
              <a:buSzPct val="125000"/>
              <a:buFont typeface="Arial" pitchFamily="34" charset="0"/>
              <a:buChar char="•"/>
            </a:pPr>
            <a:r>
              <a:rPr lang="en-US" altLang="en-US" dirty="0" err="1" smtClean="0">
                <a:solidFill>
                  <a:srgbClr val="00B0F0"/>
                </a:solidFill>
              </a:rPr>
              <a:t>Àr</a:t>
            </a:r>
            <a:r>
              <a:rPr lang="en-US" altLang="en-US" sz="2800" dirty="0" err="1" smtClean="0">
                <a:solidFill>
                  <a:srgbClr val="00B0F0"/>
                </a:solidFill>
              </a:rPr>
              <a:t>ab</a:t>
            </a:r>
            <a:endParaRPr lang="en-US" altLang="en-US" sz="2800" dirty="0" smtClean="0">
              <a:solidFill>
                <a:srgbClr val="00B0F0"/>
              </a:solidFill>
            </a:endParaRPr>
          </a:p>
          <a:p>
            <a:pPr marL="1149350" lvl="2" indent="-419100" eaLnBrk="1" hangingPunct="1">
              <a:lnSpc>
                <a:spcPct val="90000"/>
              </a:lnSpc>
              <a:buClr>
                <a:srgbClr val="00B0F0"/>
              </a:buClr>
              <a:buFont typeface="Courier New" pitchFamily="49" charset="0"/>
              <a:buChar char="o"/>
            </a:pPr>
            <a:r>
              <a:rPr lang="en-US" altLang="en-US" sz="2600" dirty="0" err="1" smtClean="0"/>
              <a:t>Cartoné</a:t>
            </a:r>
            <a:endParaRPr lang="en-US" altLang="en-US" sz="2600" dirty="0" smtClean="0"/>
          </a:p>
          <a:p>
            <a:pPr marL="1149350" lvl="2" indent="-419100" eaLnBrk="1" hangingPunct="1">
              <a:lnSpc>
                <a:spcPct val="90000"/>
              </a:lnSpc>
              <a:buClr>
                <a:srgbClr val="00B0F0"/>
              </a:buClr>
              <a:buFont typeface="Courier New" pitchFamily="49" charset="0"/>
              <a:buChar char="o"/>
            </a:pPr>
            <a:r>
              <a:rPr lang="en-US" altLang="en-US" sz="2600" dirty="0" err="1" smtClean="0"/>
              <a:t>Rústica</a:t>
            </a:r>
            <a:endParaRPr lang="en-US" altLang="en-US" sz="2600" dirty="0" smtClean="0"/>
          </a:p>
          <a:p>
            <a:pPr marL="793750" lvl="1" indent="-476250" eaLnBrk="1" hangingPunct="1">
              <a:lnSpc>
                <a:spcPct val="90000"/>
              </a:lnSpc>
              <a:buClr>
                <a:srgbClr val="00B0F0"/>
              </a:buClr>
              <a:buSzPct val="125000"/>
              <a:buFont typeface="Arial" pitchFamily="34" charset="0"/>
              <a:buChar char="•"/>
            </a:pPr>
            <a:r>
              <a:rPr lang="en-US" altLang="en-US" sz="2800" dirty="0" err="1" smtClean="0">
                <a:solidFill>
                  <a:srgbClr val="00B0F0"/>
                </a:solidFill>
              </a:rPr>
              <a:t>Finès</a:t>
            </a:r>
            <a:endParaRPr lang="en-US" altLang="en-US" sz="2800" dirty="0" smtClean="0">
              <a:solidFill>
                <a:srgbClr val="00B0F0"/>
              </a:solidFill>
            </a:endParaRPr>
          </a:p>
          <a:p>
            <a:pPr marL="1149350" lvl="2" indent="-419100">
              <a:lnSpc>
                <a:spcPct val="90000"/>
              </a:lnSpc>
              <a:buClr>
                <a:srgbClr val="00B0F0"/>
              </a:buClr>
              <a:buFont typeface="Courier New" pitchFamily="49" charset="0"/>
              <a:buChar char="o"/>
            </a:pPr>
            <a:r>
              <a:rPr lang="en-US" altLang="en-US" dirty="0" err="1" smtClean="0"/>
              <a:t>Cartoné</a:t>
            </a:r>
            <a:endParaRPr lang="en-US" altLang="en-US" dirty="0" smtClean="0"/>
          </a:p>
          <a:p>
            <a:pPr marL="1149350" lvl="2" indent="-419100">
              <a:lnSpc>
                <a:spcPct val="90000"/>
              </a:lnSpc>
              <a:buClr>
                <a:srgbClr val="00B0F0"/>
              </a:buClr>
              <a:buFont typeface="Courier New" pitchFamily="49" charset="0"/>
              <a:buChar char="o"/>
            </a:pPr>
            <a:r>
              <a:rPr lang="en-US" altLang="en-US" dirty="0" err="1" smtClean="0"/>
              <a:t>Rústica</a:t>
            </a:r>
            <a:endParaRPr lang="en-US" altLang="en-US" dirty="0" smtClean="0"/>
          </a:p>
          <a:p>
            <a:pPr marL="793750" lvl="1" indent="-476250" eaLnBrk="1" hangingPunct="1">
              <a:lnSpc>
                <a:spcPct val="90000"/>
              </a:lnSpc>
              <a:buClr>
                <a:srgbClr val="00B0F0"/>
              </a:buClr>
              <a:buSzPct val="125000"/>
              <a:buFont typeface="Arial" pitchFamily="34" charset="0"/>
              <a:buChar char="•"/>
            </a:pPr>
            <a:r>
              <a:rPr lang="en-US" altLang="en-US" sz="2800" dirty="0" err="1" smtClean="0">
                <a:solidFill>
                  <a:srgbClr val="00B0F0"/>
                </a:solidFill>
              </a:rPr>
              <a:t>Italià</a:t>
            </a:r>
            <a:endParaRPr lang="en-US" altLang="en-US" sz="2800" dirty="0" smtClean="0">
              <a:solidFill>
                <a:srgbClr val="00B0F0"/>
              </a:solidFill>
            </a:endParaRPr>
          </a:p>
          <a:p>
            <a:pPr marL="1149350" lvl="2" indent="-419100">
              <a:lnSpc>
                <a:spcPct val="90000"/>
              </a:lnSpc>
              <a:buClr>
                <a:srgbClr val="00B0F0"/>
              </a:buClr>
              <a:buFont typeface="Courier New" pitchFamily="49" charset="0"/>
              <a:buChar char="o"/>
            </a:pPr>
            <a:r>
              <a:rPr lang="en-US" altLang="en-US" dirty="0" err="1" smtClean="0"/>
              <a:t>Cartoné</a:t>
            </a:r>
            <a:endParaRPr lang="en-US" altLang="en-US" dirty="0" smtClean="0"/>
          </a:p>
          <a:p>
            <a:pPr marL="1149350" lvl="2" indent="-419100">
              <a:lnSpc>
                <a:spcPct val="90000"/>
              </a:lnSpc>
              <a:buClr>
                <a:srgbClr val="00B0F0"/>
              </a:buClr>
              <a:buFont typeface="Courier New" pitchFamily="49" charset="0"/>
              <a:buChar char="o"/>
            </a:pPr>
            <a:r>
              <a:rPr lang="en-US" altLang="en-US" dirty="0" err="1" smtClean="0"/>
              <a:t>Rústica</a:t>
            </a:r>
            <a:endParaRPr lang="en-US" altLang="en-US" dirty="0" smtClean="0"/>
          </a:p>
        </p:txBody>
      </p:sp>
      <p:sp>
        <p:nvSpPr>
          <p:cNvPr id="111624" name="Rectangle 8"/>
          <p:cNvSpPr>
            <a:spLocks noChangeArrowheads="1"/>
          </p:cNvSpPr>
          <p:nvPr/>
        </p:nvSpPr>
        <p:spPr bwMode="auto">
          <a:xfrm>
            <a:off x="4067944" y="2132856"/>
            <a:ext cx="3048000" cy="5334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3200" b="1" dirty="0" err="1" smtClean="0">
                <a:solidFill>
                  <a:srgbClr val="00B0F0"/>
                </a:solidFill>
              </a:rPr>
              <a:t>Expressió</a:t>
            </a:r>
            <a:endParaRPr lang="en-US" altLang="en-US" sz="3200" b="1" dirty="0">
              <a:solidFill>
                <a:srgbClr val="00B0F0"/>
              </a:solidFill>
            </a:endParaRPr>
          </a:p>
        </p:txBody>
      </p:sp>
      <p:sp>
        <p:nvSpPr>
          <p:cNvPr id="111625" name="Rectangle 9"/>
          <p:cNvSpPr>
            <a:spLocks noChangeArrowheads="1"/>
          </p:cNvSpPr>
          <p:nvPr/>
        </p:nvSpPr>
        <p:spPr bwMode="auto">
          <a:xfrm>
            <a:off x="4724400" y="2895600"/>
            <a:ext cx="3048000" cy="4572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2800" b="1" dirty="0" err="1" smtClean="0">
                <a:solidFill>
                  <a:srgbClr val="00B0F0"/>
                </a:solidFill>
              </a:rPr>
              <a:t>Manifestacions</a:t>
            </a:r>
            <a:endParaRPr lang="en-US" altLang="en-US" sz="2800" b="1" dirty="0">
              <a:solidFill>
                <a:srgbClr val="00B0F0"/>
              </a:solidFill>
            </a:endParaRPr>
          </a:p>
        </p:txBody>
      </p:sp>
      <p:sp>
        <p:nvSpPr>
          <p:cNvPr id="111626" name="Rectangle 10"/>
          <p:cNvSpPr>
            <a:spLocks noChangeArrowheads="1"/>
          </p:cNvSpPr>
          <p:nvPr/>
        </p:nvSpPr>
        <p:spPr bwMode="auto">
          <a:xfrm>
            <a:off x="4139952" y="3573016"/>
            <a:ext cx="3048000" cy="4572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3200" b="1" dirty="0" err="1" smtClean="0">
                <a:solidFill>
                  <a:srgbClr val="00B0F0"/>
                </a:solidFill>
              </a:rPr>
              <a:t>Expressió</a:t>
            </a:r>
            <a:endParaRPr lang="en-US" altLang="en-US" sz="3200" b="1" dirty="0">
              <a:solidFill>
                <a:srgbClr val="00B0F0"/>
              </a:solidFill>
            </a:endParaRPr>
          </a:p>
        </p:txBody>
      </p:sp>
      <p:sp>
        <p:nvSpPr>
          <p:cNvPr id="111627" name="Rectangle 11"/>
          <p:cNvSpPr>
            <a:spLocks noChangeArrowheads="1"/>
          </p:cNvSpPr>
          <p:nvPr/>
        </p:nvSpPr>
        <p:spPr bwMode="auto">
          <a:xfrm>
            <a:off x="4724400" y="4191000"/>
            <a:ext cx="3048000" cy="4572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2800" b="1" dirty="0" err="1" smtClean="0">
                <a:solidFill>
                  <a:srgbClr val="00B0F0"/>
                </a:solidFill>
              </a:rPr>
              <a:t>Manifestacions</a:t>
            </a:r>
            <a:endParaRPr lang="en-US" altLang="en-US" sz="2800" b="1" dirty="0">
              <a:solidFill>
                <a:srgbClr val="00B0F0"/>
              </a:solidFill>
            </a:endParaRPr>
          </a:p>
        </p:txBody>
      </p:sp>
      <p:sp>
        <p:nvSpPr>
          <p:cNvPr id="111628" name="Rectangle 12"/>
          <p:cNvSpPr>
            <a:spLocks noChangeArrowheads="1"/>
          </p:cNvSpPr>
          <p:nvPr/>
        </p:nvSpPr>
        <p:spPr bwMode="auto">
          <a:xfrm>
            <a:off x="3923928" y="4869160"/>
            <a:ext cx="3048000" cy="4572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3200" b="1" dirty="0" err="1" smtClean="0">
                <a:solidFill>
                  <a:srgbClr val="00B0F0"/>
                </a:solidFill>
              </a:rPr>
              <a:t>Expressió</a:t>
            </a:r>
            <a:endParaRPr lang="en-US" altLang="en-US" sz="3200" b="1" dirty="0">
              <a:solidFill>
                <a:srgbClr val="00B0F0"/>
              </a:solidFill>
            </a:endParaRPr>
          </a:p>
        </p:txBody>
      </p:sp>
      <p:sp>
        <p:nvSpPr>
          <p:cNvPr id="111629" name="Rectangle 13"/>
          <p:cNvSpPr>
            <a:spLocks noChangeArrowheads="1"/>
          </p:cNvSpPr>
          <p:nvPr/>
        </p:nvSpPr>
        <p:spPr bwMode="auto">
          <a:xfrm>
            <a:off x="4788024" y="5517232"/>
            <a:ext cx="3048000" cy="5334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2800" b="1" dirty="0" err="1" smtClean="0">
                <a:solidFill>
                  <a:srgbClr val="00B0F0"/>
                </a:solidFill>
              </a:rPr>
              <a:t>Manifestacions</a:t>
            </a:r>
            <a:endParaRPr lang="en-US" altLang="en-US" sz="2800" b="1" dirty="0">
              <a:solidFill>
                <a:srgbClr val="00B0F0"/>
              </a:solidFill>
            </a:endParaRPr>
          </a:p>
        </p:txBody>
      </p:sp>
      <p:sp>
        <p:nvSpPr>
          <p:cNvPr id="52239"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277F1682-1AF3-4271-B5C4-FE5FDD3B892B}" type="slidenum">
              <a:rPr lang="en-US" altLang="en-US" sz="1400" smtClean="0"/>
              <a:pPr eaLnBrk="1" hangingPunct="1">
                <a:spcBef>
                  <a:spcPct val="0"/>
                </a:spcBef>
                <a:buClrTx/>
                <a:buSzTx/>
                <a:buFontTx/>
                <a:buNone/>
              </a:pPr>
              <a:t>57</a:t>
            </a:fld>
            <a:endParaRPr lang="en-US" altLang="en-US" sz="1400" dirty="0" smtClean="0"/>
          </a:p>
        </p:txBody>
      </p:sp>
      <p:sp>
        <p:nvSpPr>
          <p:cNvPr id="16" name="Rectangle 8"/>
          <p:cNvSpPr txBox="1">
            <a:spLocks noChangeArrowheads="1"/>
          </p:cNvSpPr>
          <p:nvPr/>
        </p:nvSpPr>
        <p:spPr bwMode="auto">
          <a:xfrm>
            <a:off x="1414182" y="152400"/>
            <a:ext cx="7313612" cy="1295400"/>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cs typeface="Arial" charset="0"/>
              </a:defRPr>
            </a:lvl2pPr>
            <a:lvl3pPr algn="l" rtl="0" eaLnBrk="0" fontAlgn="base" hangingPunct="0">
              <a:spcBef>
                <a:spcPct val="0"/>
              </a:spcBef>
              <a:spcAft>
                <a:spcPct val="0"/>
              </a:spcAft>
              <a:defRPr sz="3600">
                <a:solidFill>
                  <a:schemeClr val="tx2"/>
                </a:solidFill>
                <a:latin typeface="Arial" charset="0"/>
                <a:cs typeface="Arial" charset="0"/>
              </a:defRPr>
            </a:lvl3pPr>
            <a:lvl4pPr algn="l" rtl="0" eaLnBrk="0" fontAlgn="base" hangingPunct="0">
              <a:spcBef>
                <a:spcPct val="0"/>
              </a:spcBef>
              <a:spcAft>
                <a:spcPct val="0"/>
              </a:spcAft>
              <a:defRPr sz="3600">
                <a:solidFill>
                  <a:schemeClr val="tx2"/>
                </a:solidFill>
                <a:latin typeface="Arial" charset="0"/>
                <a:cs typeface="Arial" charset="0"/>
              </a:defRPr>
            </a:lvl4pPr>
            <a:lvl5pPr algn="l" rtl="0" eaLnBrk="0" fontAlgn="base" hangingPunct="0">
              <a:spcBef>
                <a:spcPct val="0"/>
              </a:spcBef>
              <a:spcAft>
                <a:spcPct val="0"/>
              </a:spcAft>
              <a:defRPr sz="3600">
                <a:solidFill>
                  <a:schemeClr val="tx2"/>
                </a:solidFill>
                <a:latin typeface="Arial" charset="0"/>
                <a:cs typeface="Arial" charset="0"/>
              </a:defRPr>
            </a:lvl5pPr>
            <a:lvl6pPr marL="457200" algn="l" rtl="0" fontAlgn="base">
              <a:spcBef>
                <a:spcPct val="0"/>
              </a:spcBef>
              <a:spcAft>
                <a:spcPct val="0"/>
              </a:spcAft>
              <a:defRPr sz="3600">
                <a:solidFill>
                  <a:schemeClr val="tx2"/>
                </a:solidFill>
                <a:latin typeface="Arial" charset="0"/>
                <a:cs typeface="Arial" charset="0"/>
              </a:defRPr>
            </a:lvl6pPr>
            <a:lvl7pPr marL="914400" algn="l" rtl="0" fontAlgn="base">
              <a:spcBef>
                <a:spcPct val="0"/>
              </a:spcBef>
              <a:spcAft>
                <a:spcPct val="0"/>
              </a:spcAft>
              <a:defRPr sz="3600">
                <a:solidFill>
                  <a:schemeClr val="tx2"/>
                </a:solidFill>
                <a:latin typeface="Arial" charset="0"/>
                <a:cs typeface="Arial" charset="0"/>
              </a:defRPr>
            </a:lvl7pPr>
            <a:lvl8pPr marL="1371600" algn="l" rtl="0" fontAlgn="base">
              <a:spcBef>
                <a:spcPct val="0"/>
              </a:spcBef>
              <a:spcAft>
                <a:spcPct val="0"/>
              </a:spcAft>
              <a:defRPr sz="3600">
                <a:solidFill>
                  <a:schemeClr val="tx2"/>
                </a:solidFill>
                <a:latin typeface="Arial" charset="0"/>
                <a:cs typeface="Arial" charset="0"/>
              </a:defRPr>
            </a:lvl8pPr>
            <a:lvl9pPr marL="1828800" algn="l" rtl="0" fontAlgn="base">
              <a:spcBef>
                <a:spcPct val="0"/>
              </a:spcBef>
              <a:spcAft>
                <a:spcPct val="0"/>
              </a:spcAft>
              <a:defRPr sz="3600">
                <a:solidFill>
                  <a:schemeClr val="tx2"/>
                </a:solidFill>
                <a:latin typeface="Arial" charset="0"/>
                <a:cs typeface="Arial" charset="0"/>
              </a:defRPr>
            </a:lvl9pPr>
          </a:lstStyle>
          <a:p>
            <a:pPr algn="ctr" eaLnBrk="1" hangingPunct="1"/>
            <a:r>
              <a:rPr lang="en-US" altLang="en-US" sz="3200" b="1" i="1" dirty="0" smtClean="0">
                <a:solidFill>
                  <a:schemeClr val="tx1"/>
                </a:solidFill>
              </a:rPr>
              <a:t>Les </a:t>
            </a:r>
            <a:r>
              <a:rPr lang="en-US" altLang="en-US" sz="3200" b="1" i="1" dirty="0" err="1" smtClean="0">
                <a:solidFill>
                  <a:schemeClr val="tx1"/>
                </a:solidFill>
              </a:rPr>
              <a:t>entitats</a:t>
            </a:r>
            <a:r>
              <a:rPr lang="en-US" altLang="en-US" sz="3200" b="1" i="1" dirty="0" smtClean="0">
                <a:solidFill>
                  <a:schemeClr val="tx1"/>
                </a:solidFill>
              </a:rPr>
              <a:t> del </a:t>
            </a:r>
            <a:r>
              <a:rPr lang="en-US" altLang="en-US" sz="3200" b="1" i="1" dirty="0" err="1" smtClean="0">
                <a:solidFill>
                  <a:schemeClr val="tx1"/>
                </a:solidFill>
              </a:rPr>
              <a:t>Grup</a:t>
            </a:r>
            <a:r>
              <a:rPr lang="en-US" altLang="en-US" sz="3200" b="1" i="1" dirty="0" smtClean="0">
                <a:solidFill>
                  <a:schemeClr val="tx1"/>
                </a:solidFill>
              </a:rPr>
              <a:t> 1 </a:t>
            </a:r>
            <a:r>
              <a:rPr lang="en-US" altLang="en-US" sz="3200" b="1" i="1" dirty="0" err="1" smtClean="0">
                <a:solidFill>
                  <a:schemeClr val="tx1"/>
                </a:solidFill>
              </a:rPr>
              <a:t>següents</a:t>
            </a:r>
            <a:r>
              <a:rPr lang="en-US" altLang="en-US" sz="3200" b="1" i="1" dirty="0" smtClean="0">
                <a:solidFill>
                  <a:schemeClr val="tx1"/>
                </a:solidFill>
              </a:rPr>
              <a:t>, </a:t>
            </a:r>
            <a:r>
              <a:rPr lang="en-US" altLang="en-US" sz="3200" b="1" i="1" dirty="0" err="1" smtClean="0">
                <a:solidFill>
                  <a:schemeClr val="tx1"/>
                </a:solidFill>
              </a:rPr>
              <a:t>què</a:t>
            </a:r>
            <a:r>
              <a:rPr lang="en-US" altLang="en-US" sz="3200" b="1" i="1" dirty="0" smtClean="0">
                <a:solidFill>
                  <a:schemeClr val="tx1"/>
                </a:solidFill>
              </a:rPr>
              <a:t> </a:t>
            </a:r>
            <a:r>
              <a:rPr lang="en-US" altLang="en-US" sz="3200" b="1" i="1" dirty="0" err="1" smtClean="0">
                <a:solidFill>
                  <a:schemeClr val="tx1"/>
                </a:solidFill>
              </a:rPr>
              <a:t>són</a:t>
            </a:r>
            <a:r>
              <a:rPr lang="en-US" altLang="en-US" sz="3200" b="1" i="1" dirty="0" smtClean="0">
                <a:solidFill>
                  <a:schemeClr val="tx1"/>
                </a:solidFill>
              </a:rPr>
              <a:t>?</a:t>
            </a:r>
            <a:endParaRPr lang="en-US" altLang="en-US" sz="3200" b="1" i="1" kern="0" dirty="0" smtClean="0">
              <a:solidFill>
                <a:schemeClr val="tx1"/>
              </a:solidFill>
            </a:endParaRPr>
          </a:p>
        </p:txBody>
      </p:sp>
      <p:sp>
        <p:nvSpPr>
          <p:cNvPr id="14" name="13 Cerrar llave"/>
          <p:cNvSpPr/>
          <p:nvPr/>
        </p:nvSpPr>
        <p:spPr>
          <a:xfrm>
            <a:off x="3779912" y="2852936"/>
            <a:ext cx="288032" cy="64807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5" name="14 Cerrar llave"/>
          <p:cNvSpPr/>
          <p:nvPr/>
        </p:nvSpPr>
        <p:spPr>
          <a:xfrm>
            <a:off x="3779912" y="5445224"/>
            <a:ext cx="288032" cy="64807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9" name="18 Cerrar llave"/>
          <p:cNvSpPr/>
          <p:nvPr/>
        </p:nvSpPr>
        <p:spPr>
          <a:xfrm>
            <a:off x="3779912" y="4149080"/>
            <a:ext cx="360040" cy="64807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extLst>
      <p:ext uri="{BB962C8B-B14F-4D97-AF65-F5344CB8AC3E}">
        <p14:creationId xmlns:p14="http://schemas.microsoft.com/office/powerpoint/2010/main" xmlns="" val="151072824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16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16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162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16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16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16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24" grpId="0" animBg="1"/>
      <p:bldP spid="111625" grpId="0" animBg="1"/>
      <p:bldP spid="111626" grpId="0" animBg="1"/>
      <p:bldP spid="111627" grpId="0" animBg="1"/>
      <p:bldP spid="111628" grpId="0" animBg="1"/>
      <p:bldP spid="111629"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noChangeArrowheads="1"/>
          </p:cNvSpPr>
          <p:nvPr>
            <p:ph type="body" idx="4294967295"/>
          </p:nvPr>
        </p:nvSpPr>
        <p:spPr>
          <a:xfrm>
            <a:off x="1066800" y="1676400"/>
            <a:ext cx="6932613" cy="4800600"/>
          </a:xfrm>
        </p:spPr>
        <p:txBody>
          <a:bodyPr/>
          <a:lstStyle/>
          <a:p>
            <a:pPr marL="404813" indent="-404813" eaLnBrk="1" hangingPunct="1">
              <a:spcBef>
                <a:spcPts val="600"/>
              </a:spcBef>
              <a:buClr>
                <a:srgbClr val="00B0F0"/>
              </a:buClr>
              <a:buFont typeface="Courier New" pitchFamily="49" charset="0"/>
              <a:buChar char="o"/>
            </a:pPr>
            <a:r>
              <a:rPr lang="en-US" altLang="en-US" dirty="0" err="1" smtClean="0">
                <a:solidFill>
                  <a:srgbClr val="00B0F0"/>
                </a:solidFill>
              </a:rPr>
              <a:t>À</a:t>
            </a:r>
            <a:r>
              <a:rPr lang="en-US" altLang="en-US" sz="3200" dirty="0" err="1" smtClean="0">
                <a:solidFill>
                  <a:srgbClr val="00B0F0"/>
                </a:solidFill>
              </a:rPr>
              <a:t>udiollibres</a:t>
            </a:r>
            <a:r>
              <a:rPr lang="en-US" altLang="en-US" dirty="0" smtClean="0">
                <a:solidFill>
                  <a:srgbClr val="00B0F0"/>
                </a:solidFill>
              </a:rPr>
              <a:t> </a:t>
            </a:r>
          </a:p>
          <a:p>
            <a:pPr marL="682625" lvl="1" indent="-306388" eaLnBrk="1" hangingPunct="1">
              <a:spcBef>
                <a:spcPts val="600"/>
              </a:spcBef>
              <a:buClr>
                <a:srgbClr val="00B0F0"/>
              </a:buClr>
              <a:buSzPct val="125000"/>
              <a:buFont typeface="Arial" pitchFamily="34" charset="0"/>
              <a:buChar char="•"/>
            </a:pPr>
            <a:r>
              <a:rPr lang="en-US" altLang="en-US" sz="2800" dirty="0" err="1" smtClean="0">
                <a:solidFill>
                  <a:srgbClr val="00B0F0"/>
                </a:solidFill>
              </a:rPr>
              <a:t>Lectura</a:t>
            </a:r>
            <a:r>
              <a:rPr lang="en-US" altLang="en-US" sz="2800" dirty="0" smtClean="0">
                <a:solidFill>
                  <a:srgbClr val="00B0F0"/>
                </a:solidFill>
              </a:rPr>
              <a:t> per Jim Dale (2000)</a:t>
            </a:r>
            <a:r>
              <a:rPr lang="en-US" altLang="en-US" sz="2800" u="sng" dirty="0" smtClean="0">
                <a:solidFill>
                  <a:srgbClr val="00B0F0"/>
                </a:solidFill>
              </a:rPr>
              <a:t> </a:t>
            </a:r>
          </a:p>
          <a:p>
            <a:pPr marL="1149350" lvl="2" indent="-419100" eaLnBrk="1" hangingPunct="1">
              <a:spcBef>
                <a:spcPts val="600"/>
              </a:spcBef>
              <a:buClr>
                <a:srgbClr val="00B0F0"/>
              </a:buClr>
              <a:buFont typeface="Courier New" pitchFamily="49" charset="0"/>
              <a:buChar char="o"/>
            </a:pPr>
            <a:r>
              <a:rPr lang="en-US" altLang="en-US" sz="2400" dirty="0" smtClean="0"/>
              <a:t>Listening Library: 17 </a:t>
            </a:r>
            <a:r>
              <a:rPr lang="en-US" altLang="en-US" sz="2400" dirty="0" err="1" smtClean="0"/>
              <a:t>cassets</a:t>
            </a:r>
            <a:r>
              <a:rPr lang="en-US" altLang="en-US" sz="2400" dirty="0" smtClean="0"/>
              <a:t> </a:t>
            </a:r>
          </a:p>
          <a:p>
            <a:pPr marL="1149350" lvl="2" indent="-419100" eaLnBrk="1" hangingPunct="1">
              <a:spcBef>
                <a:spcPts val="600"/>
              </a:spcBef>
              <a:buClr>
                <a:srgbClr val="00B0F0"/>
              </a:buClr>
              <a:buFont typeface="Courier New" pitchFamily="49" charset="0"/>
              <a:buChar char="o"/>
            </a:pPr>
            <a:r>
              <a:rPr lang="en-US" altLang="en-US" sz="2400" dirty="0" smtClean="0"/>
              <a:t>Listening Library: 12 </a:t>
            </a:r>
            <a:r>
              <a:rPr lang="en-US" altLang="en-US" sz="2800" dirty="0" smtClean="0"/>
              <a:t>CD</a:t>
            </a:r>
            <a:endParaRPr lang="en-US" altLang="en-US" sz="2800" u="sng" dirty="0" smtClean="0"/>
          </a:p>
          <a:p>
            <a:pPr marL="741363" lvl="1" indent="-393700">
              <a:spcBef>
                <a:spcPts val="600"/>
              </a:spcBef>
              <a:buClr>
                <a:srgbClr val="00B0F0"/>
              </a:buClr>
              <a:buSzPct val="125000"/>
              <a:buFont typeface="Arial" pitchFamily="34" charset="0"/>
              <a:buChar char="•"/>
            </a:pPr>
            <a:r>
              <a:rPr lang="en-US" altLang="en-US" dirty="0" err="1" smtClean="0">
                <a:solidFill>
                  <a:srgbClr val="00B0F0"/>
                </a:solidFill>
              </a:rPr>
              <a:t>Lectura</a:t>
            </a:r>
            <a:r>
              <a:rPr lang="en-US" altLang="en-US" dirty="0" smtClean="0">
                <a:solidFill>
                  <a:srgbClr val="00B0F0"/>
                </a:solidFill>
              </a:rPr>
              <a:t> sense </a:t>
            </a:r>
            <a:r>
              <a:rPr lang="en-US" altLang="en-US" dirty="0" err="1" smtClean="0">
                <a:solidFill>
                  <a:srgbClr val="00B0F0"/>
                </a:solidFill>
              </a:rPr>
              <a:t>abreujar</a:t>
            </a:r>
            <a:r>
              <a:rPr lang="en-US" altLang="en-US" dirty="0" smtClean="0">
                <a:solidFill>
                  <a:srgbClr val="00B0F0"/>
                </a:solidFill>
              </a:rPr>
              <a:t> per </a:t>
            </a:r>
          </a:p>
          <a:p>
            <a:pPr marL="741363" lvl="1" indent="-393700">
              <a:spcBef>
                <a:spcPts val="600"/>
              </a:spcBef>
              <a:buClr>
                <a:srgbClr val="00B0F0"/>
              </a:buClr>
              <a:buNone/>
            </a:pPr>
            <a:r>
              <a:rPr lang="en-US" altLang="en-US" dirty="0" smtClean="0">
                <a:solidFill>
                  <a:srgbClr val="00B0F0"/>
                </a:solidFill>
              </a:rPr>
              <a:t>	Stephen </a:t>
            </a:r>
            <a:r>
              <a:rPr lang="en-US" altLang="en-US" sz="2800" dirty="0" smtClean="0">
                <a:solidFill>
                  <a:srgbClr val="00B0F0"/>
                </a:solidFill>
              </a:rPr>
              <a:t>Fry (2001)</a:t>
            </a:r>
            <a:r>
              <a:rPr lang="en-US" altLang="en-US" sz="2800" u="sng" dirty="0" smtClean="0">
                <a:solidFill>
                  <a:srgbClr val="00B0F0"/>
                </a:solidFill>
              </a:rPr>
              <a:t> </a:t>
            </a:r>
          </a:p>
          <a:p>
            <a:pPr marL="1149350" lvl="2" indent="-419100" eaLnBrk="1" hangingPunct="1">
              <a:spcBef>
                <a:spcPts val="600"/>
              </a:spcBef>
              <a:buClr>
                <a:srgbClr val="00B0F0"/>
              </a:buClr>
              <a:buFont typeface="Courier New" pitchFamily="49" charset="0"/>
              <a:buChar char="o"/>
            </a:pPr>
            <a:r>
              <a:rPr lang="en-US" altLang="en-US" sz="2400" dirty="0" smtClean="0"/>
              <a:t>BBC Audiobooks: 14 CD</a:t>
            </a:r>
            <a:endParaRPr lang="en-US" altLang="en-US" sz="2400" u="sng" dirty="0" smtClean="0"/>
          </a:p>
          <a:p>
            <a:pPr marL="1149350" lvl="2" indent="-419100" eaLnBrk="1" hangingPunct="1">
              <a:spcBef>
                <a:spcPts val="600"/>
              </a:spcBef>
              <a:buClr>
                <a:srgbClr val="00B0F0"/>
              </a:buClr>
              <a:buFont typeface="Courier New" pitchFamily="49" charset="0"/>
              <a:buChar char="o"/>
            </a:pPr>
            <a:r>
              <a:rPr lang="en-US" altLang="en-US" sz="2400" dirty="0" smtClean="0"/>
              <a:t>BBC Audiobooks: 18 </a:t>
            </a:r>
            <a:r>
              <a:rPr lang="en-US" altLang="en-US" sz="2400" dirty="0" err="1" smtClean="0"/>
              <a:t>cassets</a:t>
            </a:r>
            <a:r>
              <a:rPr lang="en-US" altLang="en-US" sz="2400" dirty="0" smtClean="0">
                <a:hlinkClick r:id="rId3" tooltip="Manifestation"/>
              </a:rPr>
              <a:t> </a:t>
            </a:r>
            <a:endParaRPr lang="en-US" altLang="en-US" sz="2400" dirty="0" smtClean="0"/>
          </a:p>
        </p:txBody>
      </p:sp>
      <p:sp>
        <p:nvSpPr>
          <p:cNvPr id="53253"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36B6F296-CDA0-4C8B-9555-4B9D28ECB642}" type="slidenum">
              <a:rPr lang="en-US" altLang="en-US" sz="1400"/>
              <a:pPr algn="r" eaLnBrk="1" hangingPunct="1">
                <a:spcBef>
                  <a:spcPct val="0"/>
                </a:spcBef>
                <a:buClrTx/>
                <a:buSzTx/>
                <a:buFontTx/>
                <a:buNone/>
              </a:pPr>
              <a:t>58</a:t>
            </a:fld>
            <a:endParaRPr lang="en-US" altLang="en-US" sz="1400" dirty="0"/>
          </a:p>
        </p:txBody>
      </p:sp>
      <p:sp>
        <p:nvSpPr>
          <p:cNvPr id="112647" name="Rectangle 7"/>
          <p:cNvSpPr>
            <a:spLocks noChangeArrowheads="1"/>
          </p:cNvSpPr>
          <p:nvPr/>
        </p:nvSpPr>
        <p:spPr bwMode="auto">
          <a:xfrm>
            <a:off x="6516216" y="2204864"/>
            <a:ext cx="2250794" cy="4572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3200" b="1" dirty="0" err="1" smtClean="0">
                <a:solidFill>
                  <a:srgbClr val="00B0F0"/>
                </a:solidFill>
              </a:rPr>
              <a:t>Expressió</a:t>
            </a:r>
            <a:endParaRPr lang="en-US" altLang="en-US" sz="3200" b="1" dirty="0">
              <a:solidFill>
                <a:srgbClr val="00B0F0"/>
              </a:solidFill>
            </a:endParaRPr>
          </a:p>
        </p:txBody>
      </p:sp>
      <p:sp>
        <p:nvSpPr>
          <p:cNvPr id="112648" name="Rectangle 8"/>
          <p:cNvSpPr>
            <a:spLocks noChangeArrowheads="1"/>
          </p:cNvSpPr>
          <p:nvPr/>
        </p:nvSpPr>
        <p:spPr bwMode="auto">
          <a:xfrm>
            <a:off x="6512206" y="3962400"/>
            <a:ext cx="2250794" cy="4572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3200" b="1" dirty="0" err="1" smtClean="0">
                <a:solidFill>
                  <a:srgbClr val="00B0F0"/>
                </a:solidFill>
              </a:rPr>
              <a:t>Expressió</a:t>
            </a:r>
            <a:endParaRPr lang="en-US" altLang="en-US" sz="3200" b="1" dirty="0">
              <a:solidFill>
                <a:srgbClr val="00B0F0"/>
              </a:solidFill>
            </a:endParaRPr>
          </a:p>
        </p:txBody>
      </p:sp>
      <p:sp>
        <p:nvSpPr>
          <p:cNvPr id="112649" name="Rectangle 9"/>
          <p:cNvSpPr>
            <a:spLocks noChangeArrowheads="1"/>
          </p:cNvSpPr>
          <p:nvPr/>
        </p:nvSpPr>
        <p:spPr bwMode="auto">
          <a:xfrm>
            <a:off x="6516216" y="2996952"/>
            <a:ext cx="2438400" cy="6096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2800" b="1" dirty="0" err="1" smtClean="0">
                <a:solidFill>
                  <a:srgbClr val="00B0F0"/>
                </a:solidFill>
              </a:rPr>
              <a:t>Manifestacions</a:t>
            </a:r>
            <a:endParaRPr lang="en-US" altLang="en-US" sz="2800" b="1" dirty="0">
              <a:solidFill>
                <a:srgbClr val="00B0F0"/>
              </a:solidFill>
            </a:endParaRPr>
          </a:p>
        </p:txBody>
      </p:sp>
      <p:sp>
        <p:nvSpPr>
          <p:cNvPr id="112650" name="Rectangle 10"/>
          <p:cNvSpPr>
            <a:spLocks noChangeArrowheads="1"/>
          </p:cNvSpPr>
          <p:nvPr/>
        </p:nvSpPr>
        <p:spPr bwMode="auto">
          <a:xfrm>
            <a:off x="6553200" y="4876800"/>
            <a:ext cx="2514600" cy="6096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2800" b="1" dirty="0" err="1" smtClean="0">
                <a:solidFill>
                  <a:srgbClr val="00B0F0"/>
                </a:solidFill>
              </a:rPr>
              <a:t>Manifestacions</a:t>
            </a:r>
            <a:endParaRPr lang="en-US" altLang="en-US" sz="2800" b="1" dirty="0">
              <a:solidFill>
                <a:srgbClr val="00B0F0"/>
              </a:solidFill>
            </a:endParaRPr>
          </a:p>
        </p:txBody>
      </p:sp>
      <p:sp>
        <p:nvSpPr>
          <p:cNvPr id="53260"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87F76C32-08D4-4317-A36A-26679E4C1F64}" type="slidenum">
              <a:rPr lang="en-US" altLang="en-US" sz="1400" smtClean="0"/>
              <a:pPr eaLnBrk="1" hangingPunct="1">
                <a:spcBef>
                  <a:spcPct val="0"/>
                </a:spcBef>
                <a:buClrTx/>
                <a:buSzTx/>
                <a:buFontTx/>
                <a:buNone/>
              </a:pPr>
              <a:t>58</a:t>
            </a:fld>
            <a:endParaRPr lang="en-US" altLang="en-US" sz="1400" dirty="0" smtClean="0"/>
          </a:p>
        </p:txBody>
      </p:sp>
      <p:sp>
        <p:nvSpPr>
          <p:cNvPr id="10" name="Rectangle 8"/>
          <p:cNvSpPr txBox="1">
            <a:spLocks noChangeArrowheads="1"/>
          </p:cNvSpPr>
          <p:nvPr/>
        </p:nvSpPr>
        <p:spPr bwMode="auto">
          <a:xfrm>
            <a:off x="1414182" y="152400"/>
            <a:ext cx="7313612" cy="1219200"/>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cs typeface="Arial" charset="0"/>
              </a:defRPr>
            </a:lvl2pPr>
            <a:lvl3pPr algn="l" rtl="0" eaLnBrk="0" fontAlgn="base" hangingPunct="0">
              <a:spcBef>
                <a:spcPct val="0"/>
              </a:spcBef>
              <a:spcAft>
                <a:spcPct val="0"/>
              </a:spcAft>
              <a:defRPr sz="3600">
                <a:solidFill>
                  <a:schemeClr val="tx2"/>
                </a:solidFill>
                <a:latin typeface="Arial" charset="0"/>
                <a:cs typeface="Arial" charset="0"/>
              </a:defRPr>
            </a:lvl3pPr>
            <a:lvl4pPr algn="l" rtl="0" eaLnBrk="0" fontAlgn="base" hangingPunct="0">
              <a:spcBef>
                <a:spcPct val="0"/>
              </a:spcBef>
              <a:spcAft>
                <a:spcPct val="0"/>
              </a:spcAft>
              <a:defRPr sz="3600">
                <a:solidFill>
                  <a:schemeClr val="tx2"/>
                </a:solidFill>
                <a:latin typeface="Arial" charset="0"/>
                <a:cs typeface="Arial" charset="0"/>
              </a:defRPr>
            </a:lvl4pPr>
            <a:lvl5pPr algn="l" rtl="0" eaLnBrk="0" fontAlgn="base" hangingPunct="0">
              <a:spcBef>
                <a:spcPct val="0"/>
              </a:spcBef>
              <a:spcAft>
                <a:spcPct val="0"/>
              </a:spcAft>
              <a:defRPr sz="3600">
                <a:solidFill>
                  <a:schemeClr val="tx2"/>
                </a:solidFill>
                <a:latin typeface="Arial" charset="0"/>
                <a:cs typeface="Arial" charset="0"/>
              </a:defRPr>
            </a:lvl5pPr>
            <a:lvl6pPr marL="457200" algn="l" rtl="0" fontAlgn="base">
              <a:spcBef>
                <a:spcPct val="0"/>
              </a:spcBef>
              <a:spcAft>
                <a:spcPct val="0"/>
              </a:spcAft>
              <a:defRPr sz="3600">
                <a:solidFill>
                  <a:schemeClr val="tx2"/>
                </a:solidFill>
                <a:latin typeface="Arial" charset="0"/>
                <a:cs typeface="Arial" charset="0"/>
              </a:defRPr>
            </a:lvl6pPr>
            <a:lvl7pPr marL="914400" algn="l" rtl="0" fontAlgn="base">
              <a:spcBef>
                <a:spcPct val="0"/>
              </a:spcBef>
              <a:spcAft>
                <a:spcPct val="0"/>
              </a:spcAft>
              <a:defRPr sz="3600">
                <a:solidFill>
                  <a:schemeClr val="tx2"/>
                </a:solidFill>
                <a:latin typeface="Arial" charset="0"/>
                <a:cs typeface="Arial" charset="0"/>
              </a:defRPr>
            </a:lvl7pPr>
            <a:lvl8pPr marL="1371600" algn="l" rtl="0" fontAlgn="base">
              <a:spcBef>
                <a:spcPct val="0"/>
              </a:spcBef>
              <a:spcAft>
                <a:spcPct val="0"/>
              </a:spcAft>
              <a:defRPr sz="3600">
                <a:solidFill>
                  <a:schemeClr val="tx2"/>
                </a:solidFill>
                <a:latin typeface="Arial" charset="0"/>
                <a:cs typeface="Arial" charset="0"/>
              </a:defRPr>
            </a:lvl8pPr>
            <a:lvl9pPr marL="1828800" algn="l" rtl="0" fontAlgn="base">
              <a:spcBef>
                <a:spcPct val="0"/>
              </a:spcBef>
              <a:spcAft>
                <a:spcPct val="0"/>
              </a:spcAft>
              <a:defRPr sz="3600">
                <a:solidFill>
                  <a:schemeClr val="tx2"/>
                </a:solidFill>
                <a:latin typeface="Arial" charset="0"/>
                <a:cs typeface="Arial" charset="0"/>
              </a:defRPr>
            </a:lvl9pPr>
          </a:lstStyle>
          <a:p>
            <a:pPr algn="ctr" eaLnBrk="1" hangingPunct="1"/>
            <a:r>
              <a:rPr lang="en-US" altLang="en-US" sz="3200" b="1" i="1" dirty="0" smtClean="0">
                <a:solidFill>
                  <a:schemeClr val="tx1"/>
                </a:solidFill>
              </a:rPr>
              <a:t>Les </a:t>
            </a:r>
            <a:r>
              <a:rPr lang="en-US" altLang="en-US" sz="3200" b="1" i="1" dirty="0" err="1" smtClean="0">
                <a:solidFill>
                  <a:schemeClr val="tx1"/>
                </a:solidFill>
              </a:rPr>
              <a:t>entitats</a:t>
            </a:r>
            <a:r>
              <a:rPr lang="en-US" altLang="en-US" sz="3200" b="1" i="1" dirty="0" smtClean="0">
                <a:solidFill>
                  <a:schemeClr val="tx1"/>
                </a:solidFill>
              </a:rPr>
              <a:t> del </a:t>
            </a:r>
            <a:r>
              <a:rPr lang="en-US" altLang="en-US" sz="3200" b="1" i="1" dirty="0" err="1" smtClean="0">
                <a:solidFill>
                  <a:schemeClr val="tx1"/>
                </a:solidFill>
              </a:rPr>
              <a:t>Grup</a:t>
            </a:r>
            <a:r>
              <a:rPr lang="en-US" altLang="en-US" sz="3200" b="1" i="1" dirty="0" smtClean="0">
                <a:solidFill>
                  <a:schemeClr val="tx1"/>
                </a:solidFill>
              </a:rPr>
              <a:t> 1 </a:t>
            </a:r>
            <a:r>
              <a:rPr lang="en-US" altLang="en-US" sz="3200" b="1" i="1" dirty="0" err="1" smtClean="0">
                <a:solidFill>
                  <a:schemeClr val="tx1"/>
                </a:solidFill>
              </a:rPr>
              <a:t>següents</a:t>
            </a:r>
            <a:r>
              <a:rPr lang="en-US" altLang="en-US" sz="3200" b="1" i="1" dirty="0" smtClean="0">
                <a:solidFill>
                  <a:schemeClr val="tx1"/>
                </a:solidFill>
              </a:rPr>
              <a:t>, </a:t>
            </a:r>
            <a:r>
              <a:rPr lang="en-US" altLang="en-US" sz="3200" b="1" i="1" dirty="0" err="1" smtClean="0">
                <a:solidFill>
                  <a:schemeClr val="tx1"/>
                </a:solidFill>
              </a:rPr>
              <a:t>què</a:t>
            </a:r>
            <a:r>
              <a:rPr lang="en-US" altLang="en-US" sz="3200" b="1" i="1" dirty="0" smtClean="0">
                <a:solidFill>
                  <a:schemeClr val="tx1"/>
                </a:solidFill>
              </a:rPr>
              <a:t> </a:t>
            </a:r>
            <a:r>
              <a:rPr lang="en-US" altLang="en-US" sz="3200" b="1" i="1" dirty="0" err="1" smtClean="0">
                <a:solidFill>
                  <a:schemeClr val="tx1"/>
                </a:solidFill>
              </a:rPr>
              <a:t>són</a:t>
            </a:r>
            <a:r>
              <a:rPr lang="en-US" altLang="en-US" sz="3200" b="1" i="1" dirty="0" smtClean="0">
                <a:solidFill>
                  <a:schemeClr val="tx1"/>
                </a:solidFill>
              </a:rPr>
              <a:t>?</a:t>
            </a:r>
            <a:endParaRPr lang="en-US" altLang="en-US" sz="3200" b="1" i="1" kern="0" dirty="0" smtClean="0">
              <a:solidFill>
                <a:schemeClr val="tx1"/>
              </a:solidFill>
            </a:endParaRPr>
          </a:p>
        </p:txBody>
      </p:sp>
      <p:sp>
        <p:nvSpPr>
          <p:cNvPr id="13" name="12 Cerrar llave"/>
          <p:cNvSpPr/>
          <p:nvPr/>
        </p:nvSpPr>
        <p:spPr>
          <a:xfrm>
            <a:off x="6012160" y="4869160"/>
            <a:ext cx="360040" cy="72008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5" name="14 Cerrar llave"/>
          <p:cNvSpPr/>
          <p:nvPr/>
        </p:nvSpPr>
        <p:spPr>
          <a:xfrm>
            <a:off x="6084168" y="2924944"/>
            <a:ext cx="288032" cy="72008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extLst>
      <p:ext uri="{BB962C8B-B14F-4D97-AF65-F5344CB8AC3E}">
        <p14:creationId xmlns="" xmlns:p14="http://schemas.microsoft.com/office/powerpoint/2010/main" val="72595257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47"/>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2648"/>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12649"/>
                                        </p:tgtEl>
                                        <p:attrNameLst>
                                          <p:attrName>style.visibility</p:attrName>
                                        </p:attrNameLst>
                                      </p:cBhvr>
                                      <p:to>
                                        <p:strVal val="visible"/>
                                      </p:to>
                                    </p:set>
                                  </p:childTnLst>
                                </p:cTn>
                              </p:par>
                            </p:childTnLst>
                          </p:cTn>
                        </p:par>
                        <p:par>
                          <p:cTn id="14" fill="hold" nodeType="afterGroup">
                            <p:stCondLst>
                              <p:cond delay="0"/>
                            </p:stCondLst>
                            <p:childTnLst>
                              <p:par>
                                <p:cTn id="15" presetID="1" presetClass="entr" presetSubtype="0" fill="hold" grpId="0" nodeType="afterEffect">
                                  <p:stCondLst>
                                    <p:cond delay="0"/>
                                  </p:stCondLst>
                                  <p:childTnLst>
                                    <p:set>
                                      <p:cBhvr>
                                        <p:cTn id="16" dur="1" fill="hold">
                                          <p:stCondLst>
                                            <p:cond delay="0"/>
                                          </p:stCondLst>
                                        </p:cTn>
                                        <p:tgtEl>
                                          <p:spTgt spid="1126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7" grpId="0" animBg="1"/>
      <p:bldP spid="112648" grpId="0" animBg="1"/>
      <p:bldP spid="112649" grpId="0" animBg="1"/>
      <p:bldP spid="112650"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E1CA98B7-DCD6-43A7-BB38-2BF1D12BAF15}" type="slidenum">
              <a:rPr lang="en-US" altLang="en-US" sz="1400"/>
              <a:pPr algn="r" eaLnBrk="1" hangingPunct="1">
                <a:spcBef>
                  <a:spcPct val="0"/>
                </a:spcBef>
                <a:buClrTx/>
                <a:buSzTx/>
                <a:buFontTx/>
                <a:buNone/>
              </a:pPr>
              <a:t>59</a:t>
            </a:fld>
            <a:endParaRPr lang="en-US" altLang="en-US" sz="1400" dirty="0"/>
          </a:p>
        </p:txBody>
      </p:sp>
      <p:sp>
        <p:nvSpPr>
          <p:cNvPr id="54275" name="Rectangle 3"/>
          <p:cNvSpPr>
            <a:spLocks noGrp="1" noChangeArrowheads="1"/>
          </p:cNvSpPr>
          <p:nvPr>
            <p:ph type="body" idx="4294967295"/>
          </p:nvPr>
        </p:nvSpPr>
        <p:spPr>
          <a:xfrm>
            <a:off x="1219200" y="1676400"/>
            <a:ext cx="7466013" cy="4800600"/>
          </a:xfrm>
        </p:spPr>
        <p:txBody>
          <a:bodyPr/>
          <a:lstStyle/>
          <a:p>
            <a:pPr marL="463550" indent="-463550" eaLnBrk="1" hangingPunct="1">
              <a:spcBef>
                <a:spcPts val="600"/>
              </a:spcBef>
              <a:buClr>
                <a:srgbClr val="00B0F0"/>
              </a:buClr>
              <a:buFont typeface="Courier New" pitchFamily="49" charset="0"/>
              <a:buChar char="o"/>
            </a:pPr>
            <a:r>
              <a:rPr lang="en-US" altLang="en-US" sz="3200" dirty="0" err="1" smtClean="0">
                <a:solidFill>
                  <a:srgbClr val="00B0F0"/>
                </a:solidFill>
              </a:rPr>
              <a:t>Traduccions</a:t>
            </a:r>
            <a:r>
              <a:rPr lang="en-US" altLang="en-US" sz="3200" dirty="0" smtClean="0">
                <a:solidFill>
                  <a:srgbClr val="00B0F0"/>
                </a:solidFill>
              </a:rPr>
              <a:t> en </a:t>
            </a:r>
            <a:r>
              <a:rPr lang="en-US" altLang="en-US" sz="3200" dirty="0" err="1" smtClean="0">
                <a:solidFill>
                  <a:srgbClr val="00B0F0"/>
                </a:solidFill>
              </a:rPr>
              <a:t>àudiollibres</a:t>
            </a:r>
            <a:r>
              <a:rPr lang="en-US" altLang="en-US" sz="3200" u="sng" dirty="0" smtClean="0">
                <a:solidFill>
                  <a:srgbClr val="00B0F0"/>
                </a:solidFill>
              </a:rPr>
              <a:t> </a:t>
            </a:r>
          </a:p>
          <a:p>
            <a:pPr lvl="1" eaLnBrk="1" hangingPunct="1">
              <a:spcBef>
                <a:spcPts val="600"/>
              </a:spcBef>
              <a:buClr>
                <a:srgbClr val="00B0F0"/>
              </a:buClr>
              <a:buSzPct val="125000"/>
              <a:buFont typeface="Arial" pitchFamily="34" charset="0"/>
              <a:buChar char="•"/>
            </a:pPr>
            <a:r>
              <a:rPr lang="en-US" altLang="en-US" sz="2800" dirty="0" err="1" smtClean="0">
                <a:solidFill>
                  <a:srgbClr val="00B0F0"/>
                </a:solidFill>
              </a:rPr>
              <a:t>Francès</a:t>
            </a:r>
            <a:r>
              <a:rPr lang="en-US" altLang="en-US" sz="3000" u="sng" dirty="0" smtClean="0">
                <a:solidFill>
                  <a:schemeClr val="tx2"/>
                </a:solidFill>
              </a:rPr>
              <a:t> </a:t>
            </a:r>
          </a:p>
          <a:p>
            <a:pPr marL="1333500" lvl="2" indent="-419100" eaLnBrk="1" hangingPunct="1">
              <a:spcBef>
                <a:spcPts val="600"/>
              </a:spcBef>
              <a:buClr>
                <a:srgbClr val="00B0F0"/>
              </a:buClr>
              <a:buFont typeface="Courier New" pitchFamily="49" charset="0"/>
              <a:buChar char="o"/>
            </a:pPr>
            <a:r>
              <a:rPr lang="en-US" altLang="en-US" sz="2400" dirty="0" smtClean="0"/>
              <a:t>CD</a:t>
            </a:r>
            <a:endParaRPr lang="en-US" altLang="en-US" sz="2400" u="sng" dirty="0" smtClean="0"/>
          </a:p>
          <a:p>
            <a:pPr marL="1333500" lvl="2" indent="-419100" eaLnBrk="1" hangingPunct="1">
              <a:spcBef>
                <a:spcPts val="600"/>
              </a:spcBef>
              <a:buClr>
                <a:srgbClr val="00B0F0"/>
              </a:buClr>
              <a:buFont typeface="Courier New" pitchFamily="49" charset="0"/>
              <a:buChar char="o"/>
            </a:pPr>
            <a:r>
              <a:rPr lang="en-US" altLang="en-US" sz="2400" dirty="0" err="1" smtClean="0"/>
              <a:t>Casset</a:t>
            </a:r>
            <a:endParaRPr lang="en-US" altLang="en-US" sz="2400" u="sng" dirty="0" smtClean="0"/>
          </a:p>
          <a:p>
            <a:pPr lvl="1" eaLnBrk="1" hangingPunct="1">
              <a:spcBef>
                <a:spcPts val="600"/>
              </a:spcBef>
              <a:buClr>
                <a:srgbClr val="00B0F0"/>
              </a:buClr>
              <a:buSzPct val="125000"/>
              <a:buFont typeface="Arial" pitchFamily="34" charset="0"/>
              <a:buChar char="•"/>
            </a:pPr>
            <a:r>
              <a:rPr lang="en-US" altLang="en-US" sz="3000" dirty="0" err="1" smtClean="0">
                <a:solidFill>
                  <a:srgbClr val="00B0F0"/>
                </a:solidFill>
              </a:rPr>
              <a:t>Japonès</a:t>
            </a:r>
            <a:r>
              <a:rPr lang="en-US" altLang="en-US" sz="3000" u="sng" dirty="0" smtClean="0">
                <a:solidFill>
                  <a:schemeClr val="tx2"/>
                </a:solidFill>
              </a:rPr>
              <a:t> </a:t>
            </a:r>
          </a:p>
          <a:p>
            <a:pPr marL="1333500" lvl="2" indent="-419100" eaLnBrk="1" hangingPunct="1">
              <a:spcBef>
                <a:spcPts val="600"/>
              </a:spcBef>
              <a:buClr>
                <a:srgbClr val="00B0F0"/>
              </a:buClr>
              <a:buFont typeface="Courier New" pitchFamily="49" charset="0"/>
              <a:buChar char="o"/>
            </a:pPr>
            <a:r>
              <a:rPr lang="en-US" altLang="en-US" sz="2400" dirty="0" smtClean="0"/>
              <a:t>CD</a:t>
            </a:r>
            <a:endParaRPr lang="en-US" altLang="en-US" sz="2400" u="sng" dirty="0" smtClean="0"/>
          </a:p>
          <a:p>
            <a:pPr marL="1333500" lvl="2" indent="-419100" eaLnBrk="1" hangingPunct="1">
              <a:spcBef>
                <a:spcPts val="600"/>
              </a:spcBef>
              <a:buClr>
                <a:srgbClr val="00B0F0"/>
              </a:buClr>
              <a:buFont typeface="Courier New" pitchFamily="49" charset="0"/>
              <a:buChar char="o"/>
            </a:pPr>
            <a:r>
              <a:rPr lang="en-US" altLang="en-US" sz="2400" dirty="0" err="1" smtClean="0"/>
              <a:t>Casset</a:t>
            </a:r>
            <a:endParaRPr lang="en-US" altLang="en-US" sz="2400" u="sng" dirty="0" smtClean="0"/>
          </a:p>
        </p:txBody>
      </p:sp>
      <p:sp>
        <p:nvSpPr>
          <p:cNvPr id="113671" name="Rectangle 7"/>
          <p:cNvSpPr>
            <a:spLocks noChangeArrowheads="1"/>
          </p:cNvSpPr>
          <p:nvPr/>
        </p:nvSpPr>
        <p:spPr bwMode="auto">
          <a:xfrm>
            <a:off x="4114800" y="2286000"/>
            <a:ext cx="3048000" cy="4572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3200" b="1" dirty="0" err="1" smtClean="0">
                <a:solidFill>
                  <a:srgbClr val="00B0F0"/>
                </a:solidFill>
              </a:rPr>
              <a:t>Expressió</a:t>
            </a:r>
            <a:endParaRPr lang="en-US" altLang="en-US" sz="3200" b="1" dirty="0">
              <a:solidFill>
                <a:srgbClr val="00B0F0"/>
              </a:solidFill>
            </a:endParaRPr>
          </a:p>
        </p:txBody>
      </p:sp>
      <p:sp>
        <p:nvSpPr>
          <p:cNvPr id="113672" name="Rectangle 8"/>
          <p:cNvSpPr>
            <a:spLocks noChangeArrowheads="1"/>
          </p:cNvSpPr>
          <p:nvPr/>
        </p:nvSpPr>
        <p:spPr bwMode="auto">
          <a:xfrm>
            <a:off x="4114800" y="3733800"/>
            <a:ext cx="3048000" cy="4572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3200" b="1" dirty="0" err="1" smtClean="0">
                <a:solidFill>
                  <a:srgbClr val="00B0F0"/>
                </a:solidFill>
              </a:rPr>
              <a:t>Expressió</a:t>
            </a:r>
            <a:endParaRPr lang="en-US" altLang="en-US" sz="3200" b="1" dirty="0">
              <a:solidFill>
                <a:srgbClr val="00B0F0"/>
              </a:solidFill>
            </a:endParaRPr>
          </a:p>
        </p:txBody>
      </p:sp>
      <p:sp>
        <p:nvSpPr>
          <p:cNvPr id="113673" name="Rectangle 9"/>
          <p:cNvSpPr>
            <a:spLocks noChangeArrowheads="1"/>
          </p:cNvSpPr>
          <p:nvPr/>
        </p:nvSpPr>
        <p:spPr bwMode="auto">
          <a:xfrm>
            <a:off x="4876800" y="2895600"/>
            <a:ext cx="3048000" cy="6096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2800" b="1" dirty="0" err="1" smtClean="0">
                <a:solidFill>
                  <a:srgbClr val="00B0F0"/>
                </a:solidFill>
              </a:rPr>
              <a:t>Manifestacions</a:t>
            </a:r>
            <a:endParaRPr lang="en-US" altLang="en-US" sz="2800" b="1" dirty="0">
              <a:solidFill>
                <a:srgbClr val="00B0F0"/>
              </a:solidFill>
            </a:endParaRPr>
          </a:p>
        </p:txBody>
      </p:sp>
      <p:sp>
        <p:nvSpPr>
          <p:cNvPr id="113674" name="Rectangle 10"/>
          <p:cNvSpPr>
            <a:spLocks noChangeArrowheads="1"/>
          </p:cNvSpPr>
          <p:nvPr/>
        </p:nvSpPr>
        <p:spPr bwMode="auto">
          <a:xfrm>
            <a:off x="4876800" y="4495800"/>
            <a:ext cx="3048000" cy="609600"/>
          </a:xfrm>
          <a:prstGeom prst="rect">
            <a:avLst/>
          </a:prstGeom>
          <a:solidFill>
            <a:srgbClr val="FFFF99"/>
          </a:solidFill>
          <a:ln w="28575">
            <a:solidFill>
              <a:schemeClr val="tx1"/>
            </a:solidFill>
            <a:miter lim="800000"/>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2800" b="1" dirty="0" err="1" smtClean="0">
                <a:solidFill>
                  <a:srgbClr val="00B0F0"/>
                </a:solidFill>
              </a:rPr>
              <a:t>Manifestacions</a:t>
            </a:r>
            <a:endParaRPr lang="en-US" altLang="en-US" sz="2800" b="1" dirty="0">
              <a:solidFill>
                <a:srgbClr val="00B0F0"/>
              </a:solidFill>
            </a:endParaRPr>
          </a:p>
        </p:txBody>
      </p:sp>
      <p:sp>
        <p:nvSpPr>
          <p:cNvPr id="54284"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9508B08C-F7A6-4545-810A-2046754CDE22}" type="slidenum">
              <a:rPr lang="en-US" altLang="en-US" sz="1400" smtClean="0"/>
              <a:pPr eaLnBrk="1" hangingPunct="1">
                <a:spcBef>
                  <a:spcPct val="0"/>
                </a:spcBef>
                <a:buClrTx/>
                <a:buSzTx/>
                <a:buFontTx/>
                <a:buNone/>
              </a:pPr>
              <a:t>59</a:t>
            </a:fld>
            <a:endParaRPr lang="en-US" altLang="en-US" sz="1400" dirty="0" smtClean="0"/>
          </a:p>
        </p:txBody>
      </p:sp>
      <p:sp>
        <p:nvSpPr>
          <p:cNvPr id="10" name="Rectangle 8"/>
          <p:cNvSpPr txBox="1">
            <a:spLocks noChangeArrowheads="1"/>
          </p:cNvSpPr>
          <p:nvPr/>
        </p:nvSpPr>
        <p:spPr bwMode="auto">
          <a:xfrm>
            <a:off x="1414182" y="152400"/>
            <a:ext cx="7313612" cy="1219200"/>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cs typeface="Arial" charset="0"/>
              </a:defRPr>
            </a:lvl2pPr>
            <a:lvl3pPr algn="l" rtl="0" eaLnBrk="0" fontAlgn="base" hangingPunct="0">
              <a:spcBef>
                <a:spcPct val="0"/>
              </a:spcBef>
              <a:spcAft>
                <a:spcPct val="0"/>
              </a:spcAft>
              <a:defRPr sz="3600">
                <a:solidFill>
                  <a:schemeClr val="tx2"/>
                </a:solidFill>
                <a:latin typeface="Arial" charset="0"/>
                <a:cs typeface="Arial" charset="0"/>
              </a:defRPr>
            </a:lvl3pPr>
            <a:lvl4pPr algn="l" rtl="0" eaLnBrk="0" fontAlgn="base" hangingPunct="0">
              <a:spcBef>
                <a:spcPct val="0"/>
              </a:spcBef>
              <a:spcAft>
                <a:spcPct val="0"/>
              </a:spcAft>
              <a:defRPr sz="3600">
                <a:solidFill>
                  <a:schemeClr val="tx2"/>
                </a:solidFill>
                <a:latin typeface="Arial" charset="0"/>
                <a:cs typeface="Arial" charset="0"/>
              </a:defRPr>
            </a:lvl4pPr>
            <a:lvl5pPr algn="l" rtl="0" eaLnBrk="0" fontAlgn="base" hangingPunct="0">
              <a:spcBef>
                <a:spcPct val="0"/>
              </a:spcBef>
              <a:spcAft>
                <a:spcPct val="0"/>
              </a:spcAft>
              <a:defRPr sz="3600">
                <a:solidFill>
                  <a:schemeClr val="tx2"/>
                </a:solidFill>
                <a:latin typeface="Arial" charset="0"/>
                <a:cs typeface="Arial" charset="0"/>
              </a:defRPr>
            </a:lvl5pPr>
            <a:lvl6pPr marL="457200" algn="l" rtl="0" fontAlgn="base">
              <a:spcBef>
                <a:spcPct val="0"/>
              </a:spcBef>
              <a:spcAft>
                <a:spcPct val="0"/>
              </a:spcAft>
              <a:defRPr sz="3600">
                <a:solidFill>
                  <a:schemeClr val="tx2"/>
                </a:solidFill>
                <a:latin typeface="Arial" charset="0"/>
                <a:cs typeface="Arial" charset="0"/>
              </a:defRPr>
            </a:lvl6pPr>
            <a:lvl7pPr marL="914400" algn="l" rtl="0" fontAlgn="base">
              <a:spcBef>
                <a:spcPct val="0"/>
              </a:spcBef>
              <a:spcAft>
                <a:spcPct val="0"/>
              </a:spcAft>
              <a:defRPr sz="3600">
                <a:solidFill>
                  <a:schemeClr val="tx2"/>
                </a:solidFill>
                <a:latin typeface="Arial" charset="0"/>
                <a:cs typeface="Arial" charset="0"/>
              </a:defRPr>
            </a:lvl7pPr>
            <a:lvl8pPr marL="1371600" algn="l" rtl="0" fontAlgn="base">
              <a:spcBef>
                <a:spcPct val="0"/>
              </a:spcBef>
              <a:spcAft>
                <a:spcPct val="0"/>
              </a:spcAft>
              <a:defRPr sz="3600">
                <a:solidFill>
                  <a:schemeClr val="tx2"/>
                </a:solidFill>
                <a:latin typeface="Arial" charset="0"/>
                <a:cs typeface="Arial" charset="0"/>
              </a:defRPr>
            </a:lvl8pPr>
            <a:lvl9pPr marL="1828800" algn="l" rtl="0" fontAlgn="base">
              <a:spcBef>
                <a:spcPct val="0"/>
              </a:spcBef>
              <a:spcAft>
                <a:spcPct val="0"/>
              </a:spcAft>
              <a:defRPr sz="3600">
                <a:solidFill>
                  <a:schemeClr val="tx2"/>
                </a:solidFill>
                <a:latin typeface="Arial" charset="0"/>
                <a:cs typeface="Arial" charset="0"/>
              </a:defRPr>
            </a:lvl9pPr>
          </a:lstStyle>
          <a:p>
            <a:pPr algn="ctr" eaLnBrk="1" hangingPunct="1"/>
            <a:r>
              <a:rPr lang="en-US" altLang="en-US" sz="3200" b="1" i="1" dirty="0" smtClean="0">
                <a:solidFill>
                  <a:schemeClr val="tx1"/>
                </a:solidFill>
              </a:rPr>
              <a:t>Les </a:t>
            </a:r>
            <a:r>
              <a:rPr lang="en-US" altLang="en-US" sz="3200" b="1" i="1" dirty="0" err="1" smtClean="0">
                <a:solidFill>
                  <a:schemeClr val="tx1"/>
                </a:solidFill>
              </a:rPr>
              <a:t>entitats</a:t>
            </a:r>
            <a:r>
              <a:rPr lang="en-US" altLang="en-US" sz="3200" b="1" i="1" dirty="0" smtClean="0">
                <a:solidFill>
                  <a:schemeClr val="tx1"/>
                </a:solidFill>
              </a:rPr>
              <a:t> del </a:t>
            </a:r>
            <a:r>
              <a:rPr lang="en-US" altLang="en-US" sz="3200" b="1" i="1" dirty="0" err="1" smtClean="0">
                <a:solidFill>
                  <a:schemeClr val="tx1"/>
                </a:solidFill>
              </a:rPr>
              <a:t>Grup</a:t>
            </a:r>
            <a:r>
              <a:rPr lang="en-US" altLang="en-US" sz="3200" b="1" i="1" dirty="0" smtClean="0">
                <a:solidFill>
                  <a:schemeClr val="tx1"/>
                </a:solidFill>
              </a:rPr>
              <a:t> 1 </a:t>
            </a:r>
            <a:r>
              <a:rPr lang="en-US" altLang="en-US" sz="3200" b="1" i="1" dirty="0" err="1" smtClean="0">
                <a:solidFill>
                  <a:schemeClr val="tx1"/>
                </a:solidFill>
              </a:rPr>
              <a:t>següents</a:t>
            </a:r>
            <a:r>
              <a:rPr lang="en-US" altLang="en-US" sz="3200" b="1" i="1" dirty="0" smtClean="0">
                <a:solidFill>
                  <a:schemeClr val="tx1"/>
                </a:solidFill>
              </a:rPr>
              <a:t>, </a:t>
            </a:r>
            <a:r>
              <a:rPr lang="en-US" altLang="en-US" sz="3200" b="1" i="1" dirty="0" err="1" smtClean="0">
                <a:solidFill>
                  <a:schemeClr val="tx1"/>
                </a:solidFill>
              </a:rPr>
              <a:t>què</a:t>
            </a:r>
            <a:r>
              <a:rPr lang="en-US" altLang="en-US" sz="3200" b="1" i="1" dirty="0" smtClean="0">
                <a:solidFill>
                  <a:schemeClr val="tx1"/>
                </a:solidFill>
              </a:rPr>
              <a:t> </a:t>
            </a:r>
            <a:r>
              <a:rPr lang="en-US" altLang="en-US" sz="3200" b="1" i="1" dirty="0" err="1" smtClean="0">
                <a:solidFill>
                  <a:schemeClr val="tx1"/>
                </a:solidFill>
              </a:rPr>
              <a:t>són</a:t>
            </a:r>
            <a:r>
              <a:rPr lang="en-US" altLang="en-US" sz="3200" b="1" i="1" dirty="0" smtClean="0">
                <a:solidFill>
                  <a:schemeClr val="tx1"/>
                </a:solidFill>
              </a:rPr>
              <a:t>?</a:t>
            </a:r>
            <a:endParaRPr lang="en-US" altLang="en-US" sz="3200" b="1" i="1" kern="0" dirty="0" smtClean="0">
              <a:solidFill>
                <a:schemeClr val="tx1"/>
              </a:solidFill>
            </a:endParaRPr>
          </a:p>
        </p:txBody>
      </p:sp>
    </p:spTree>
    <p:extLst>
      <p:ext uri="{BB962C8B-B14F-4D97-AF65-F5344CB8AC3E}">
        <p14:creationId xmlns="" xmlns:p14="http://schemas.microsoft.com/office/powerpoint/2010/main" val="252570881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3671"/>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3672"/>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13673"/>
                                        </p:tgtEl>
                                        <p:attrNameLst>
                                          <p:attrName>style.visibility</p:attrName>
                                        </p:attrNameLst>
                                      </p:cBhvr>
                                      <p:to>
                                        <p:strVal val="visible"/>
                                      </p:to>
                                    </p:set>
                                  </p:childTnLst>
                                </p:cTn>
                              </p:par>
                            </p:childTnLst>
                          </p:cTn>
                        </p:par>
                        <p:par>
                          <p:cTn id="14" fill="hold" nodeType="afterGroup">
                            <p:stCondLst>
                              <p:cond delay="0"/>
                            </p:stCondLst>
                            <p:childTnLst>
                              <p:par>
                                <p:cTn id="15" presetID="1" presetClass="entr" presetSubtype="0" fill="hold" grpId="0" nodeType="afterEffect">
                                  <p:stCondLst>
                                    <p:cond delay="0"/>
                                  </p:stCondLst>
                                  <p:childTnLst>
                                    <p:set>
                                      <p:cBhvr>
                                        <p:cTn id="16" dur="1" fill="hold">
                                          <p:stCondLst>
                                            <p:cond delay="0"/>
                                          </p:stCondLst>
                                        </p:cTn>
                                        <p:tgtEl>
                                          <p:spTgt spid="1136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71" grpId="0" animBg="1"/>
      <p:bldP spid="113672" grpId="0" animBg="1"/>
      <p:bldP spid="113673" grpId="0" animBg="1"/>
      <p:bldP spid="11367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5B5DB251-BA0F-41B4-A70A-797C70788AF8}" type="slidenum">
              <a:rPr lang="en-US" altLang="en-US" sz="1400" smtClean="0"/>
              <a:pPr eaLnBrk="1" hangingPunct="1">
                <a:spcBef>
                  <a:spcPct val="0"/>
                </a:spcBef>
                <a:buClrTx/>
                <a:buSzTx/>
                <a:buFontTx/>
                <a:buNone/>
              </a:pPr>
              <a:t>6</a:t>
            </a:fld>
            <a:endParaRPr lang="en-US" altLang="en-US" sz="1400" dirty="0" smtClean="0"/>
          </a:p>
        </p:txBody>
      </p:sp>
      <p:sp>
        <p:nvSpPr>
          <p:cNvPr id="8195" name="Rectangle 2"/>
          <p:cNvSpPr>
            <a:spLocks noGrp="1" noChangeArrowheads="1"/>
          </p:cNvSpPr>
          <p:nvPr>
            <p:ph type="title"/>
          </p:nvPr>
        </p:nvSpPr>
        <p:spPr/>
        <p:txBody>
          <a:bodyPr/>
          <a:lstStyle/>
          <a:p>
            <a:r>
              <a:rPr lang="en-US" altLang="en-US" sz="3200" b="1" dirty="0" smtClean="0"/>
              <a:t>Un model conceptual</a:t>
            </a:r>
          </a:p>
        </p:txBody>
      </p:sp>
      <p:sp>
        <p:nvSpPr>
          <p:cNvPr id="8196" name="Rectangle 3"/>
          <p:cNvSpPr>
            <a:spLocks noGrp="1" noChangeArrowheads="1"/>
          </p:cNvSpPr>
          <p:nvPr>
            <p:ph type="body" idx="1"/>
          </p:nvPr>
        </p:nvSpPr>
        <p:spPr>
          <a:xfrm>
            <a:off x="1115616" y="2060848"/>
            <a:ext cx="7696200" cy="4572000"/>
          </a:xfrm>
        </p:spPr>
        <p:txBody>
          <a:bodyPr/>
          <a:lstStyle/>
          <a:p>
            <a:pPr lvl="0">
              <a:buClr>
                <a:srgbClr val="00B0F0"/>
              </a:buClr>
              <a:buFont typeface="Courier New" pitchFamily="49" charset="0"/>
              <a:buChar char="o"/>
            </a:pPr>
            <a:r>
              <a:rPr lang="en-US" sz="2800" dirty="0" smtClean="0"/>
              <a:t>No </a:t>
            </a:r>
            <a:r>
              <a:rPr lang="en-US" sz="2800" dirty="0" err="1" smtClean="0"/>
              <a:t>és</a:t>
            </a:r>
            <a:r>
              <a:rPr lang="en-US" sz="2800" dirty="0" smtClean="0"/>
              <a:t> un </a:t>
            </a:r>
            <a:r>
              <a:rPr lang="en-US" sz="2800" dirty="0" err="1" smtClean="0"/>
              <a:t>conjunt</a:t>
            </a:r>
            <a:r>
              <a:rPr lang="en-US" sz="2800" dirty="0" smtClean="0"/>
              <a:t> de </a:t>
            </a:r>
            <a:r>
              <a:rPr lang="en-US" sz="2800" dirty="0" err="1" smtClean="0"/>
              <a:t>normes</a:t>
            </a:r>
            <a:endParaRPr lang="es-ES" sz="2800" dirty="0" smtClean="0"/>
          </a:p>
          <a:p>
            <a:pPr>
              <a:buClr>
                <a:srgbClr val="00B0F0"/>
              </a:buClr>
              <a:buFont typeface="Courier New" pitchFamily="49" charset="0"/>
              <a:buChar char="o"/>
            </a:pPr>
            <a:r>
              <a:rPr lang="en-US" sz="2800" dirty="0" smtClean="0"/>
              <a:t>Model </a:t>
            </a:r>
            <a:r>
              <a:rPr lang="en-US" sz="2800" dirty="0" err="1" smtClean="0"/>
              <a:t>d’entitat-relació</a:t>
            </a:r>
            <a:r>
              <a:rPr lang="en-US" sz="2800" dirty="0" smtClean="0"/>
              <a:t> </a:t>
            </a:r>
          </a:p>
          <a:p>
            <a:pPr lvl="1" indent="-277813">
              <a:buClr>
                <a:srgbClr val="00B0F0"/>
              </a:buClr>
              <a:buFont typeface="Arial" pitchFamily="34" charset="0"/>
              <a:buChar char="•"/>
            </a:pPr>
            <a:r>
              <a:rPr lang="en-US" dirty="0" err="1" smtClean="0"/>
              <a:t>més</a:t>
            </a:r>
            <a:r>
              <a:rPr lang="en-US" dirty="0" smtClean="0"/>
              <a:t> </a:t>
            </a:r>
            <a:r>
              <a:rPr lang="en-US" dirty="0" err="1" smtClean="0"/>
              <a:t>endavant</a:t>
            </a:r>
            <a:r>
              <a:rPr lang="en-US" dirty="0" smtClean="0"/>
              <a:t> </a:t>
            </a:r>
            <a:r>
              <a:rPr lang="en-US" dirty="0" err="1" smtClean="0"/>
              <a:t>veurem</a:t>
            </a:r>
            <a:r>
              <a:rPr lang="en-US" dirty="0" smtClean="0"/>
              <a:t> </a:t>
            </a:r>
            <a:r>
              <a:rPr lang="en-US" dirty="0" err="1" smtClean="0"/>
              <a:t>l’explicació</a:t>
            </a:r>
            <a:r>
              <a:rPr lang="en-US" sz="2400" dirty="0" smtClean="0"/>
              <a:t> </a:t>
            </a:r>
            <a:endParaRPr lang="es-ES" sz="2400" dirty="0" smtClean="0"/>
          </a:p>
          <a:p>
            <a:pPr lvl="1" indent="-277813" eaLnBrk="1" hangingPunct="1"/>
            <a:endParaRPr lang="en-US" altLang="en-US" sz="2400" dirty="0" smtClean="0"/>
          </a:p>
        </p:txBody>
      </p:sp>
    </p:spTree>
    <p:extLst>
      <p:ext uri="{BB962C8B-B14F-4D97-AF65-F5344CB8AC3E}">
        <p14:creationId xmlns="" xmlns:p14="http://schemas.microsoft.com/office/powerpoint/2010/main" val="1834173649"/>
      </p:ext>
    </p:extLst>
  </p:cSld>
  <p:clrMapOvr>
    <a:masterClrMapping/>
  </p:clrMapOvr>
  <p:transition spd="med">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A50BD031-A373-40E7-8138-14C0D08629BC}" type="slidenum">
              <a:rPr lang="en-US" altLang="en-US" sz="1400"/>
              <a:pPr algn="r" eaLnBrk="1" hangingPunct="1">
                <a:spcBef>
                  <a:spcPct val="0"/>
                </a:spcBef>
                <a:buClrTx/>
                <a:buSzTx/>
                <a:buFontTx/>
                <a:buNone/>
              </a:pPr>
              <a:t>60</a:t>
            </a:fld>
            <a:endParaRPr lang="en-US" altLang="en-US" sz="1400" dirty="0"/>
          </a:p>
        </p:txBody>
      </p:sp>
      <p:sp>
        <p:nvSpPr>
          <p:cNvPr id="66563" name="Rectangle 2"/>
          <p:cNvSpPr>
            <a:spLocks noGrp="1" noChangeArrowheads="1"/>
          </p:cNvSpPr>
          <p:nvPr>
            <p:ph type="title" idx="4294967295"/>
          </p:nvPr>
        </p:nvSpPr>
        <p:spPr>
          <a:xfrm>
            <a:off x="990600" y="301625"/>
            <a:ext cx="8001000" cy="1069975"/>
          </a:xfrm>
        </p:spPr>
        <p:txBody>
          <a:bodyPr>
            <a:normAutofit/>
          </a:bodyPr>
          <a:lstStyle/>
          <a:p>
            <a:r>
              <a:rPr lang="en-US" altLang="en-US" sz="3200" b="1" dirty="0" err="1" smtClean="0"/>
              <a:t>Relacions</a:t>
            </a:r>
            <a:r>
              <a:rPr lang="en-US" altLang="en-US" sz="3200" b="1" dirty="0" smtClean="0"/>
              <a:t> </a:t>
            </a:r>
            <a:r>
              <a:rPr lang="en-US" altLang="en-US" sz="3200" b="1" dirty="0" err="1" smtClean="0"/>
              <a:t>inherents</a:t>
            </a:r>
            <a:r>
              <a:rPr lang="en-US" altLang="en-US" sz="3200" b="1" dirty="0" smtClean="0"/>
              <a:t>–</a:t>
            </a:r>
            <a:br>
              <a:rPr lang="en-US" altLang="en-US" sz="3200" b="1" dirty="0" smtClean="0"/>
            </a:br>
            <a:r>
              <a:rPr lang="en-US" altLang="en-US" sz="3200" b="1" dirty="0" smtClean="0"/>
              <a:t>“</a:t>
            </a:r>
            <a:r>
              <a:rPr lang="en-US" altLang="en-US" sz="3200" b="1" dirty="0" err="1" smtClean="0"/>
              <a:t>Família</a:t>
            </a:r>
            <a:r>
              <a:rPr lang="en-US" altLang="en-US" sz="3200" b="1" dirty="0" smtClean="0"/>
              <a:t> </a:t>
            </a:r>
            <a:r>
              <a:rPr lang="en-US" altLang="en-US" sz="3200" b="1" dirty="0" err="1" smtClean="0"/>
              <a:t>d’Obres</a:t>
            </a:r>
            <a:r>
              <a:rPr lang="en-US" altLang="en-US" sz="3200" b="1" dirty="0" smtClean="0"/>
              <a:t>”</a:t>
            </a:r>
          </a:p>
        </p:txBody>
      </p:sp>
      <p:sp>
        <p:nvSpPr>
          <p:cNvPr id="66564" name="Rectangle 3"/>
          <p:cNvSpPr>
            <a:spLocks noGrp="1" noChangeArrowheads="1"/>
          </p:cNvSpPr>
          <p:nvPr>
            <p:ph type="body" idx="4294967295"/>
          </p:nvPr>
        </p:nvSpPr>
        <p:spPr>
          <a:xfrm>
            <a:off x="1219200" y="1600200"/>
            <a:ext cx="7464425" cy="4953000"/>
          </a:xfrm>
        </p:spPr>
        <p:txBody>
          <a:bodyPr>
            <a:normAutofit lnSpcReduction="10000"/>
          </a:bodyPr>
          <a:lstStyle/>
          <a:p>
            <a:pPr>
              <a:spcBef>
                <a:spcPts val="600"/>
              </a:spcBef>
              <a:buClr>
                <a:srgbClr val="00B0F0"/>
              </a:buClr>
              <a:buSzPct val="100000"/>
              <a:buFont typeface="Courier New" pitchFamily="49" charset="0"/>
              <a:buChar char="o"/>
            </a:pPr>
            <a:r>
              <a:rPr lang="en-US" altLang="en-US" sz="2800" dirty="0" err="1" smtClean="0">
                <a:solidFill>
                  <a:srgbClr val="00B0F0"/>
                </a:solidFill>
              </a:rPr>
              <a:t>Relacions</a:t>
            </a:r>
            <a:r>
              <a:rPr lang="en-US" altLang="en-US" sz="2800" dirty="0" smtClean="0">
                <a:solidFill>
                  <a:srgbClr val="00B0F0"/>
                </a:solidFill>
              </a:rPr>
              <a:t> de </a:t>
            </a:r>
            <a:r>
              <a:rPr lang="en-US" altLang="en-US" sz="2800" dirty="0" err="1" smtClean="0">
                <a:solidFill>
                  <a:srgbClr val="00B0F0"/>
                </a:solidFill>
              </a:rPr>
              <a:t>contingut</a:t>
            </a:r>
            <a:r>
              <a:rPr lang="en-US" altLang="en-US" sz="2800" dirty="0" smtClean="0">
                <a:solidFill>
                  <a:srgbClr val="00B0F0"/>
                </a:solidFill>
              </a:rPr>
              <a:t> </a:t>
            </a:r>
          </a:p>
          <a:p>
            <a:pPr lvl="1" eaLnBrk="1" hangingPunct="1">
              <a:spcBef>
                <a:spcPts val="600"/>
              </a:spcBef>
              <a:buClr>
                <a:srgbClr val="00B0F0"/>
              </a:buClr>
              <a:buSzPct val="125000"/>
              <a:buFont typeface="Arial" pitchFamily="34" charset="0"/>
              <a:buChar char="•"/>
            </a:pPr>
            <a:r>
              <a:rPr lang="en-US" altLang="en-US" sz="2400" dirty="0" smtClean="0"/>
              <a:t>Equivalents</a:t>
            </a:r>
          </a:p>
          <a:p>
            <a:pPr lvl="1" eaLnBrk="1" hangingPunct="1">
              <a:spcBef>
                <a:spcPts val="600"/>
              </a:spcBef>
              <a:buClr>
                <a:srgbClr val="00B0F0"/>
              </a:buClr>
              <a:buSzPct val="125000"/>
              <a:buFont typeface="Arial" pitchFamily="34" charset="0"/>
              <a:buChar char="•"/>
            </a:pPr>
            <a:r>
              <a:rPr lang="en-US" altLang="en-US" sz="2400" dirty="0" err="1" smtClean="0"/>
              <a:t>Derivades</a:t>
            </a:r>
            <a:endParaRPr lang="en-US" altLang="en-US" sz="2400" dirty="0" smtClean="0"/>
          </a:p>
          <a:p>
            <a:pPr lvl="1" eaLnBrk="1" hangingPunct="1">
              <a:spcBef>
                <a:spcPts val="600"/>
              </a:spcBef>
              <a:buClr>
                <a:srgbClr val="00B0F0"/>
              </a:buClr>
              <a:buSzPct val="125000"/>
              <a:buFont typeface="Arial" pitchFamily="34" charset="0"/>
              <a:buChar char="•"/>
            </a:pPr>
            <a:r>
              <a:rPr lang="en-US" altLang="en-US" sz="2400" dirty="0" err="1" smtClean="0"/>
              <a:t>Descriptives</a:t>
            </a:r>
            <a:endParaRPr lang="en-US" altLang="en-US" sz="2400" dirty="0" smtClean="0"/>
          </a:p>
          <a:p>
            <a:pPr>
              <a:spcBef>
                <a:spcPts val="600"/>
              </a:spcBef>
              <a:buClr>
                <a:srgbClr val="00B0F0"/>
              </a:buClr>
              <a:buSzPct val="100000"/>
              <a:buFont typeface="Courier New" pitchFamily="49" charset="0"/>
              <a:buChar char="o"/>
            </a:pPr>
            <a:r>
              <a:rPr lang="en-US" altLang="en-US" sz="2800" dirty="0" err="1" smtClean="0">
                <a:solidFill>
                  <a:srgbClr val="00B0F0"/>
                </a:solidFill>
              </a:rPr>
              <a:t>Relacions</a:t>
            </a:r>
            <a:r>
              <a:rPr lang="en-US" altLang="en-US" sz="2800" dirty="0" smtClean="0">
                <a:solidFill>
                  <a:srgbClr val="00B0F0"/>
                </a:solidFill>
              </a:rPr>
              <a:t> </a:t>
            </a:r>
            <a:r>
              <a:rPr lang="en-US" altLang="en-US" sz="2800" dirty="0" err="1" smtClean="0">
                <a:solidFill>
                  <a:srgbClr val="00B0F0"/>
                </a:solidFill>
              </a:rPr>
              <a:t>estructurals</a:t>
            </a:r>
            <a:endParaRPr lang="en-US" altLang="en-US" sz="2800" dirty="0" smtClean="0">
              <a:solidFill>
                <a:srgbClr val="00B0F0"/>
              </a:solidFill>
            </a:endParaRPr>
          </a:p>
          <a:p>
            <a:pPr lvl="1" eaLnBrk="1" hangingPunct="1">
              <a:spcBef>
                <a:spcPts val="600"/>
              </a:spcBef>
              <a:buClr>
                <a:srgbClr val="00B0F0"/>
              </a:buClr>
              <a:buSzPct val="125000"/>
              <a:buFont typeface="Arial" pitchFamily="34" charset="0"/>
              <a:buChar char="•"/>
            </a:pPr>
            <a:r>
              <a:rPr lang="en-US" altLang="en-US" sz="2400" dirty="0" smtClean="0"/>
              <a:t>Tot/part</a:t>
            </a:r>
          </a:p>
          <a:p>
            <a:pPr lvl="1" eaLnBrk="1" hangingPunct="1">
              <a:spcBef>
                <a:spcPts val="600"/>
              </a:spcBef>
              <a:buClr>
                <a:srgbClr val="00B0F0"/>
              </a:buClr>
              <a:buSzPct val="125000"/>
              <a:buFont typeface="Arial" pitchFamily="34" charset="0"/>
              <a:buChar char="•"/>
            </a:pPr>
            <a:r>
              <a:rPr lang="en-US" altLang="en-US" sz="2400" dirty="0" smtClean="0"/>
              <a:t>Part a part</a:t>
            </a:r>
          </a:p>
          <a:p>
            <a:pPr lvl="1" eaLnBrk="1" hangingPunct="1">
              <a:spcBef>
                <a:spcPts val="600"/>
              </a:spcBef>
              <a:buClr>
                <a:srgbClr val="00B0F0"/>
              </a:buClr>
              <a:buSzPct val="125000"/>
              <a:buFont typeface="Arial" pitchFamily="34" charset="0"/>
              <a:buChar char="•"/>
            </a:pPr>
            <a:r>
              <a:rPr lang="en-US" altLang="en-US" sz="2400" dirty="0" err="1" smtClean="0"/>
              <a:t>Seqüencials</a:t>
            </a:r>
            <a:endParaRPr lang="en-US" altLang="en-US" sz="2400" dirty="0" smtClean="0"/>
          </a:p>
          <a:p>
            <a:pPr lvl="1" eaLnBrk="1" hangingPunct="1">
              <a:spcBef>
                <a:spcPts val="600"/>
              </a:spcBef>
              <a:buClr>
                <a:srgbClr val="00B0F0"/>
              </a:buClr>
              <a:buSzPct val="125000"/>
              <a:buFont typeface="Arial" pitchFamily="34" charset="0"/>
              <a:buChar char="•"/>
            </a:pPr>
            <a:r>
              <a:rPr lang="en-US" altLang="en-US" sz="2400" dirty="0" err="1" smtClean="0"/>
              <a:t>Acompanyament</a:t>
            </a:r>
            <a:endParaRPr lang="en-US" altLang="en-US" sz="2400" dirty="0" smtClean="0"/>
          </a:p>
          <a:p>
            <a:pPr marL="0" indent="0">
              <a:spcBef>
                <a:spcPts val="600"/>
              </a:spcBef>
              <a:buNone/>
            </a:pPr>
            <a:r>
              <a:rPr lang="en-US" altLang="en-US" sz="2800" i="1" dirty="0" smtClean="0">
                <a:solidFill>
                  <a:srgbClr val="00B0F0"/>
                </a:solidFill>
              </a:rPr>
              <a:t>La </a:t>
            </a:r>
            <a:r>
              <a:rPr lang="en-US" altLang="en-US" sz="2800" i="1" dirty="0" err="1" smtClean="0">
                <a:solidFill>
                  <a:srgbClr val="00B0F0"/>
                </a:solidFill>
              </a:rPr>
              <a:t>propera</a:t>
            </a:r>
            <a:r>
              <a:rPr lang="en-US" altLang="en-US" sz="2800" i="1" dirty="0" smtClean="0">
                <a:solidFill>
                  <a:srgbClr val="00B0F0"/>
                </a:solidFill>
              </a:rPr>
              <a:t> </a:t>
            </a:r>
            <a:r>
              <a:rPr lang="en-US" altLang="en-US" sz="2800" i="1" dirty="0" err="1" smtClean="0">
                <a:solidFill>
                  <a:srgbClr val="00B0F0"/>
                </a:solidFill>
              </a:rPr>
              <a:t>diapositiva</a:t>
            </a:r>
            <a:r>
              <a:rPr lang="en-US" altLang="en-US" sz="2800" i="1" dirty="0" smtClean="0">
                <a:solidFill>
                  <a:srgbClr val="00B0F0"/>
                </a:solidFill>
              </a:rPr>
              <a:t> </a:t>
            </a:r>
            <a:r>
              <a:rPr lang="en-US" altLang="en-US" sz="2800" i="1" dirty="0" err="1" smtClean="0">
                <a:solidFill>
                  <a:srgbClr val="00B0F0"/>
                </a:solidFill>
              </a:rPr>
              <a:t>il·lustra</a:t>
            </a:r>
            <a:r>
              <a:rPr lang="en-US" altLang="en-US" sz="2800" i="1" dirty="0" smtClean="0">
                <a:solidFill>
                  <a:srgbClr val="00B0F0"/>
                </a:solidFill>
              </a:rPr>
              <a:t> la “</a:t>
            </a:r>
            <a:r>
              <a:rPr lang="en-US" altLang="en-US" sz="2800" i="1" dirty="0" err="1" smtClean="0">
                <a:solidFill>
                  <a:srgbClr val="00B0F0"/>
                </a:solidFill>
              </a:rPr>
              <a:t>família</a:t>
            </a:r>
            <a:r>
              <a:rPr lang="en-US" altLang="en-US" sz="2800" i="1" dirty="0" smtClean="0">
                <a:solidFill>
                  <a:srgbClr val="00B0F0"/>
                </a:solidFill>
              </a:rPr>
              <a:t>” de les </a:t>
            </a:r>
            <a:r>
              <a:rPr lang="en-US" altLang="en-US" sz="2800" i="1" dirty="0" err="1" smtClean="0">
                <a:solidFill>
                  <a:srgbClr val="00B0F0"/>
                </a:solidFill>
              </a:rPr>
              <a:t>relacions</a:t>
            </a:r>
            <a:r>
              <a:rPr lang="en-US" altLang="en-US" sz="2800" i="1" dirty="0" smtClean="0">
                <a:solidFill>
                  <a:srgbClr val="00B0F0"/>
                </a:solidFill>
              </a:rPr>
              <a:t> de </a:t>
            </a:r>
            <a:r>
              <a:rPr lang="en-US" altLang="en-US" sz="2800" i="1" dirty="0" err="1" smtClean="0">
                <a:solidFill>
                  <a:srgbClr val="00B0F0"/>
                </a:solidFill>
              </a:rPr>
              <a:t>contingut</a:t>
            </a:r>
            <a:endParaRPr lang="en-US" altLang="en-US" sz="2800" i="1" dirty="0" smtClean="0">
              <a:solidFill>
                <a:srgbClr val="00B0F0"/>
              </a:solidFill>
            </a:endParaRPr>
          </a:p>
        </p:txBody>
      </p:sp>
      <p:sp>
        <p:nvSpPr>
          <p:cNvPr id="66566"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396B6C43-13F7-406C-8964-AA16FD710693}" type="slidenum">
              <a:rPr lang="en-US" altLang="en-US" sz="1400" smtClean="0"/>
              <a:pPr eaLnBrk="1" hangingPunct="1">
                <a:spcBef>
                  <a:spcPct val="0"/>
                </a:spcBef>
                <a:buClrTx/>
                <a:buSzTx/>
                <a:buFontTx/>
                <a:buNone/>
              </a:pPr>
              <a:t>60</a:t>
            </a:fld>
            <a:endParaRPr lang="en-US" altLang="en-US" sz="1400" dirty="0" smtClean="0"/>
          </a:p>
        </p:txBody>
      </p:sp>
    </p:spTree>
    <p:extLst>
      <p:ext uri="{BB962C8B-B14F-4D97-AF65-F5344CB8AC3E}">
        <p14:creationId xmlns="" xmlns:p14="http://schemas.microsoft.com/office/powerpoint/2010/main" val="3364736318"/>
      </p:ext>
    </p:extLst>
  </p:cSld>
  <p:clrMapOvr>
    <a:masterClrMapping/>
  </p:clrMapOvr>
  <p:transition spd="med">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223838" y="919163"/>
            <a:ext cx="8715375" cy="4911725"/>
            <a:chOff x="0" y="0"/>
            <a:chExt cx="7808" cy="4400"/>
          </a:xfrm>
        </p:grpSpPr>
        <p:sp>
          <p:nvSpPr>
            <p:cNvPr id="67647" name="Rectangle 2"/>
            <p:cNvSpPr>
              <a:spLocks/>
            </p:cNvSpPr>
            <p:nvPr/>
          </p:nvSpPr>
          <p:spPr bwMode="auto">
            <a:xfrm>
              <a:off x="0" y="0"/>
              <a:ext cx="1121" cy="4400"/>
            </a:xfrm>
            <a:prstGeom prst="rect">
              <a:avLst/>
            </a:prstGeom>
            <a:solidFill>
              <a:srgbClr val="00B0F0"/>
            </a:solidFill>
            <a:ln>
              <a:noFill/>
            </a:ln>
            <a:extLst>
              <a:ext uri="{91240B29-F687-4F45-9708-019B960494DF}">
                <a14:hiddenLine xmlns="" xmlns:a14="http://schemas.microsoft.com/office/drawing/2010/main" w="25400">
                  <a:solidFill>
                    <a:srgbClr val="000000"/>
                  </a:solidFill>
                  <a:miter lim="800000"/>
                  <a:headEnd/>
                  <a:tailEnd/>
                </a14:hiddenLine>
              </a:ext>
            </a:extLst>
          </p:spPr>
          <p:txBody>
            <a:bodyPr lIns="0" tIns="0" rIns="0" bIns="0"/>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endParaRPr lang="en-US" altLang="en-US" sz="3000" dirty="0">
                <a:solidFill>
                  <a:srgbClr val="000000"/>
                </a:solidFill>
                <a:latin typeface="Gill Sans" charset="0"/>
                <a:ea typeface="ヒラギノ角ゴ ProN W3" charset="-128"/>
                <a:sym typeface="Gill Sans" charset="0"/>
              </a:endParaRPr>
            </a:p>
          </p:txBody>
        </p:sp>
        <p:sp>
          <p:nvSpPr>
            <p:cNvPr id="67648" name="Rectangle 3"/>
            <p:cNvSpPr>
              <a:spLocks/>
            </p:cNvSpPr>
            <p:nvPr/>
          </p:nvSpPr>
          <p:spPr bwMode="auto">
            <a:xfrm>
              <a:off x="6296" y="0"/>
              <a:ext cx="1512" cy="4400"/>
            </a:xfrm>
            <a:prstGeom prst="rect">
              <a:avLst/>
            </a:prstGeom>
            <a:solidFill>
              <a:srgbClr val="00B0F0"/>
            </a:solidFill>
            <a:ln>
              <a:noFill/>
            </a:ln>
            <a:extLst>
              <a:ext uri="{91240B29-F687-4F45-9708-019B960494DF}">
                <a14:hiddenLine xmlns="" xmlns:a14="http://schemas.microsoft.com/office/drawing/2010/main" w="25400">
                  <a:solidFill>
                    <a:srgbClr val="000000"/>
                  </a:solidFill>
                  <a:miter lim="800000"/>
                  <a:headEnd/>
                  <a:tailEnd/>
                </a14:hiddenLine>
              </a:ext>
            </a:extLst>
          </p:spPr>
          <p:txBody>
            <a:bodyPr lIns="0" tIns="0" rIns="0" bIns="0"/>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endParaRPr lang="en-US" altLang="en-US" sz="3000" dirty="0">
                <a:solidFill>
                  <a:srgbClr val="000000"/>
                </a:solidFill>
                <a:latin typeface="Gill Sans" charset="0"/>
                <a:ea typeface="ヒラギノ角ゴ ProN W3" charset="-128"/>
                <a:sym typeface="Gill Sans" charset="0"/>
              </a:endParaRPr>
            </a:p>
          </p:txBody>
        </p:sp>
        <p:sp>
          <p:nvSpPr>
            <p:cNvPr id="67649" name="Rectangle 4"/>
            <p:cNvSpPr>
              <a:spLocks/>
            </p:cNvSpPr>
            <p:nvPr/>
          </p:nvSpPr>
          <p:spPr bwMode="auto">
            <a:xfrm>
              <a:off x="1121" y="0"/>
              <a:ext cx="5183" cy="4400"/>
            </a:xfrm>
            <a:prstGeom prst="rect">
              <a:avLst/>
            </a:prstGeom>
            <a:solidFill>
              <a:srgbClr val="FBF9C3"/>
            </a:solidFill>
            <a:ln>
              <a:noFill/>
            </a:ln>
            <a:extLst>
              <a:ext uri="{91240B29-F687-4F45-9708-019B960494DF}">
                <a14:hiddenLine xmlns="" xmlns:a14="http://schemas.microsoft.com/office/drawing/2010/main" w="25400">
                  <a:solidFill>
                    <a:srgbClr val="000000"/>
                  </a:solidFill>
                  <a:miter lim="800000"/>
                  <a:headEnd/>
                  <a:tailEnd/>
                </a14:hiddenLine>
              </a:ext>
            </a:extLst>
          </p:spPr>
          <p:txBody>
            <a:bodyPr lIns="0" tIns="0" rIns="0" bIns="0"/>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endParaRPr lang="en-US" altLang="en-US" sz="3000" dirty="0">
                <a:solidFill>
                  <a:srgbClr val="000000"/>
                </a:solidFill>
                <a:latin typeface="Gill Sans" charset="0"/>
                <a:ea typeface="ヒラギノ角ゴ ProN W3" charset="-128"/>
                <a:sym typeface="Gill Sans" charset="0"/>
              </a:endParaRPr>
            </a:p>
          </p:txBody>
        </p:sp>
      </p:grpSp>
      <p:sp>
        <p:nvSpPr>
          <p:cNvPr id="147462" name="Rectangle 5"/>
          <p:cNvSpPr>
            <a:spLocks/>
          </p:cNvSpPr>
          <p:nvPr/>
        </p:nvSpPr>
        <p:spPr bwMode="auto">
          <a:xfrm>
            <a:off x="160338" y="5867400"/>
            <a:ext cx="1668462" cy="9305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2000" dirty="0" err="1" smtClean="0">
                <a:ea typeface="ヒラギノ角ゴ ProN W3" charset="-128"/>
                <a:sym typeface="Times New Roman" pitchFamily="18" charset="0"/>
              </a:rPr>
              <a:t>Obra</a:t>
            </a:r>
            <a:r>
              <a:rPr lang="en-US" altLang="en-US" sz="2000" dirty="0" smtClean="0">
                <a:ea typeface="ヒラギノ角ゴ ProN W3" charset="-128"/>
                <a:sym typeface="Times New Roman" pitchFamily="18" charset="0"/>
              </a:rPr>
              <a:t> original -- </a:t>
            </a:r>
            <a:r>
              <a:rPr lang="en-US" altLang="en-US" sz="2000" dirty="0" err="1" smtClean="0">
                <a:ea typeface="ヒラギノ角ゴ ProN W3" charset="-128"/>
                <a:sym typeface="Times New Roman" pitchFamily="18" charset="0"/>
              </a:rPr>
              <a:t>Mateixa</a:t>
            </a:r>
            <a:r>
              <a:rPr lang="en-US" altLang="en-US" sz="2000" dirty="0" smtClean="0">
                <a:ea typeface="ヒラギノ角ゴ ProN W3" charset="-128"/>
                <a:sym typeface="Times New Roman" pitchFamily="18" charset="0"/>
              </a:rPr>
              <a:t> </a:t>
            </a:r>
            <a:r>
              <a:rPr lang="en-US" altLang="en-US" sz="2000" dirty="0" err="1" smtClean="0">
                <a:ea typeface="ヒラギノ角ゴ ProN W3" charset="-128"/>
                <a:sym typeface="Times New Roman" pitchFamily="18" charset="0"/>
              </a:rPr>
              <a:t>expressió</a:t>
            </a:r>
            <a:endParaRPr lang="en-US" altLang="en-US" sz="2000" dirty="0">
              <a:ea typeface="ヒラギノ角ゴ ProN W3" charset="-128"/>
              <a:sym typeface="Times New Roman" pitchFamily="18" charset="0"/>
            </a:endParaRPr>
          </a:p>
        </p:txBody>
      </p:sp>
      <p:sp>
        <p:nvSpPr>
          <p:cNvPr id="147463" name="Rectangle 6"/>
          <p:cNvSpPr>
            <a:spLocks/>
          </p:cNvSpPr>
          <p:nvPr/>
        </p:nvSpPr>
        <p:spPr bwMode="auto">
          <a:xfrm>
            <a:off x="1828800" y="5867399"/>
            <a:ext cx="2209800" cy="9305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2000" dirty="0" err="1" smtClean="0">
                <a:ea typeface="ヒラギノ角ゴ ProN W3" charset="-128"/>
                <a:sym typeface="Times New Roman" pitchFamily="18" charset="0"/>
              </a:rPr>
              <a:t>Obra</a:t>
            </a:r>
            <a:r>
              <a:rPr lang="en-US" altLang="en-US" sz="2000" dirty="0" smtClean="0">
                <a:ea typeface="ヒラギノ角ゴ ProN W3" charset="-128"/>
                <a:sym typeface="Times New Roman" pitchFamily="18" charset="0"/>
              </a:rPr>
              <a:t> original -- </a:t>
            </a:r>
            <a:endParaRPr lang="en-US" altLang="en-US" sz="2000" dirty="0">
              <a:ea typeface="ヒラギノ角ゴ ProN W3" charset="-128"/>
              <a:sym typeface="Times New Roman" pitchFamily="18" charset="0"/>
            </a:endParaRPr>
          </a:p>
          <a:p>
            <a:pPr algn="ctr" eaLnBrk="1" hangingPunct="1">
              <a:spcBef>
                <a:spcPct val="0"/>
              </a:spcBef>
              <a:buClrTx/>
              <a:buSzTx/>
              <a:buFontTx/>
              <a:buNone/>
            </a:pPr>
            <a:r>
              <a:rPr lang="en-US" altLang="en-US" sz="2000" dirty="0" smtClean="0">
                <a:ea typeface="ヒラギノ角ゴ ProN W3" charset="-128"/>
                <a:sym typeface="Times New Roman" pitchFamily="18" charset="0"/>
              </a:rPr>
              <a:t>Nova</a:t>
            </a:r>
          </a:p>
          <a:p>
            <a:pPr algn="ctr" eaLnBrk="1" hangingPunct="1">
              <a:spcBef>
                <a:spcPct val="0"/>
              </a:spcBef>
              <a:buClrTx/>
              <a:buSzTx/>
              <a:buFontTx/>
              <a:buNone/>
            </a:pPr>
            <a:r>
              <a:rPr lang="en-US" altLang="en-US" sz="2000" dirty="0" smtClean="0">
                <a:ea typeface="ヒラギノ角ゴ ProN W3" charset="-128"/>
                <a:sym typeface="Times New Roman" pitchFamily="18" charset="0"/>
              </a:rPr>
              <a:t> </a:t>
            </a:r>
            <a:r>
              <a:rPr lang="en-US" altLang="en-US" sz="2000" dirty="0" err="1" smtClean="0">
                <a:ea typeface="ヒラギノ角ゴ ProN W3" charset="-128"/>
                <a:sym typeface="Times New Roman" pitchFamily="18" charset="0"/>
              </a:rPr>
              <a:t>expressió</a:t>
            </a:r>
            <a:endParaRPr lang="en-US" altLang="en-US" sz="2000" dirty="0">
              <a:ea typeface="ヒラギノ角ゴ ProN W3" charset="-128"/>
              <a:sym typeface="Times New Roman" pitchFamily="18" charset="0"/>
            </a:endParaRPr>
          </a:p>
        </p:txBody>
      </p:sp>
      <p:sp>
        <p:nvSpPr>
          <p:cNvPr id="147464" name="Rectangle 7"/>
          <p:cNvSpPr>
            <a:spLocks/>
          </p:cNvSpPr>
          <p:nvPr/>
        </p:nvSpPr>
        <p:spPr bwMode="auto">
          <a:xfrm>
            <a:off x="5652120" y="5877272"/>
            <a:ext cx="31242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2000" dirty="0" smtClean="0">
                <a:ea typeface="ヒラギノ角ゴ ProN W3" charset="-128"/>
                <a:sym typeface="Times New Roman" pitchFamily="18" charset="0"/>
              </a:rPr>
              <a:t>Nova </a:t>
            </a:r>
            <a:r>
              <a:rPr lang="en-US" altLang="en-US" sz="2000" dirty="0" err="1" smtClean="0">
                <a:ea typeface="ヒラギノ角ゴ ProN W3" charset="-128"/>
                <a:sym typeface="Times New Roman" pitchFamily="18" charset="0"/>
              </a:rPr>
              <a:t>obra</a:t>
            </a:r>
            <a:endParaRPr lang="en-US" altLang="en-US" sz="2000" dirty="0">
              <a:ea typeface="ヒラギノ角ゴ ProN W3" charset="-128"/>
              <a:sym typeface="Times New Roman" pitchFamily="18" charset="0"/>
            </a:endParaRPr>
          </a:p>
        </p:txBody>
      </p:sp>
      <p:sp>
        <p:nvSpPr>
          <p:cNvPr id="16392" name="Rectangle 8"/>
          <p:cNvSpPr>
            <a:spLocks/>
          </p:cNvSpPr>
          <p:nvPr/>
        </p:nvSpPr>
        <p:spPr bwMode="auto">
          <a:xfrm>
            <a:off x="3779912" y="6093296"/>
            <a:ext cx="2736304"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r>
              <a:rPr lang="en-US" altLang="en-US" sz="2400" b="1" i="1" dirty="0" err="1" smtClean="0">
                <a:solidFill>
                  <a:srgbClr val="00B0F0"/>
                </a:solidFill>
                <a:ea typeface="ヒラギノ角ゴ ProN W3" charset="-128"/>
                <a:sym typeface="Times New Roman" pitchFamily="18" charset="0"/>
              </a:rPr>
              <a:t>Regles</a:t>
            </a:r>
            <a:r>
              <a:rPr lang="en-US" altLang="en-US" sz="2400" b="1" i="1" dirty="0" smtClean="0">
                <a:solidFill>
                  <a:srgbClr val="00B0F0"/>
                </a:solidFill>
                <a:ea typeface="ヒラギノ角ゴ ProN W3" charset="-128"/>
                <a:sym typeface="Times New Roman" pitchFamily="18" charset="0"/>
              </a:rPr>
              <a:t> de </a:t>
            </a:r>
            <a:r>
              <a:rPr lang="en-US" altLang="en-US" sz="2400" b="1" i="1" dirty="0" err="1" smtClean="0">
                <a:solidFill>
                  <a:srgbClr val="00B0F0"/>
                </a:solidFill>
                <a:ea typeface="ヒラギノ角ゴ ProN W3" charset="-128"/>
                <a:sym typeface="Times New Roman" pitchFamily="18" charset="0"/>
              </a:rPr>
              <a:t>catalogació</a:t>
            </a:r>
            <a:endParaRPr lang="en-US" altLang="en-US" sz="2400" b="1" i="1" dirty="0" smtClean="0">
              <a:solidFill>
                <a:srgbClr val="00B0F0"/>
              </a:solidFill>
              <a:ea typeface="ヒラギノ角ゴ ProN W3" charset="-128"/>
              <a:sym typeface="Times New Roman" pitchFamily="18" charset="0"/>
            </a:endParaRPr>
          </a:p>
          <a:p>
            <a:pPr algn="ctr" eaLnBrk="1" hangingPunct="1">
              <a:spcBef>
                <a:spcPct val="0"/>
              </a:spcBef>
              <a:buClrTx/>
              <a:buSzTx/>
              <a:buFontTx/>
              <a:buNone/>
            </a:pPr>
            <a:r>
              <a:rPr lang="en-US" altLang="en-US" sz="2400" b="1" i="1" dirty="0" smtClean="0">
                <a:solidFill>
                  <a:srgbClr val="00B0F0"/>
                </a:solidFill>
                <a:ea typeface="ヒラギノ角ゴ ProN W3" charset="-128"/>
                <a:sym typeface="Times New Roman" pitchFamily="18" charset="0"/>
              </a:rPr>
              <a:t>punt </a:t>
            </a:r>
            <a:r>
              <a:rPr lang="en-US" altLang="en-US" sz="2400" b="1" i="1" dirty="0" err="1" smtClean="0">
                <a:solidFill>
                  <a:srgbClr val="00B0F0"/>
                </a:solidFill>
                <a:ea typeface="ヒラギノ角ゴ ProN W3" charset="-128"/>
                <a:sym typeface="Times New Roman" pitchFamily="18" charset="0"/>
              </a:rPr>
              <a:t>límit</a:t>
            </a:r>
            <a:endParaRPr lang="en-US" altLang="en-US" sz="2400" b="1" i="1" dirty="0">
              <a:solidFill>
                <a:srgbClr val="00B0F0"/>
              </a:solidFill>
              <a:ea typeface="ヒラギノ角ゴ ProN W3" charset="-128"/>
              <a:sym typeface="Times New Roman" pitchFamily="18" charset="0"/>
            </a:endParaRPr>
          </a:p>
        </p:txBody>
      </p:sp>
      <p:sp>
        <p:nvSpPr>
          <p:cNvPr id="147466" name="Rectangle 9"/>
          <p:cNvSpPr>
            <a:spLocks/>
          </p:cNvSpPr>
          <p:nvPr/>
        </p:nvSpPr>
        <p:spPr bwMode="auto">
          <a:xfrm>
            <a:off x="1403648" y="980728"/>
            <a:ext cx="5749925" cy="33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2000" b="1" dirty="0" err="1" smtClean="0">
                <a:ea typeface="ヒラギノ角ゴ ProN W3" charset="-128"/>
                <a:sym typeface="Times New Roman" pitchFamily="18" charset="0"/>
              </a:rPr>
              <a:t>Derivades</a:t>
            </a:r>
            <a:endParaRPr lang="en-US" altLang="en-US" sz="2000" b="1" dirty="0">
              <a:ea typeface="ヒラギノ角ゴ ProN W3" charset="-128"/>
              <a:sym typeface="Times New Roman" pitchFamily="18" charset="0"/>
            </a:endParaRPr>
          </a:p>
        </p:txBody>
      </p:sp>
      <p:sp>
        <p:nvSpPr>
          <p:cNvPr id="147467" name="Rectangle 10"/>
          <p:cNvSpPr>
            <a:spLocks/>
          </p:cNvSpPr>
          <p:nvPr/>
        </p:nvSpPr>
        <p:spPr bwMode="auto">
          <a:xfrm>
            <a:off x="251520" y="980728"/>
            <a:ext cx="1600200" cy="33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r>
              <a:rPr lang="en-US" altLang="en-US" sz="2000" b="1" dirty="0" smtClean="0">
                <a:ea typeface="ヒラギノ角ゴ ProN W3" charset="-128"/>
                <a:sym typeface="Times New Roman" pitchFamily="18" charset="0"/>
              </a:rPr>
              <a:t>Equivalents</a:t>
            </a:r>
            <a:endParaRPr lang="en-US" altLang="en-US" sz="2000" b="1" dirty="0">
              <a:ea typeface="ヒラギノ角ゴ ProN W3" charset="-128"/>
              <a:sym typeface="Times New Roman" pitchFamily="18" charset="0"/>
            </a:endParaRPr>
          </a:p>
        </p:txBody>
      </p:sp>
      <p:sp>
        <p:nvSpPr>
          <p:cNvPr id="147468" name="Rectangle 11"/>
          <p:cNvSpPr>
            <a:spLocks/>
          </p:cNvSpPr>
          <p:nvPr/>
        </p:nvSpPr>
        <p:spPr bwMode="auto">
          <a:xfrm>
            <a:off x="7236296" y="980728"/>
            <a:ext cx="1598613" cy="33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2000" b="1" dirty="0" err="1" smtClean="0">
                <a:ea typeface="ヒラギノ角ゴ ProN W3" charset="-128"/>
                <a:sym typeface="Times New Roman" pitchFamily="18" charset="0"/>
              </a:rPr>
              <a:t>Descriptives</a:t>
            </a:r>
            <a:endParaRPr lang="en-US" altLang="en-US" sz="2000" b="1" dirty="0">
              <a:ea typeface="ヒラギノ角ゴ ProN W3" charset="-128"/>
              <a:sym typeface="Times New Roman" pitchFamily="18" charset="0"/>
            </a:endParaRPr>
          </a:p>
        </p:txBody>
      </p:sp>
      <p:sp>
        <p:nvSpPr>
          <p:cNvPr id="67594" name="Rectangle 12"/>
          <p:cNvSpPr>
            <a:spLocks/>
          </p:cNvSpPr>
          <p:nvPr/>
        </p:nvSpPr>
        <p:spPr bwMode="auto">
          <a:xfrm>
            <a:off x="571500" y="4202113"/>
            <a:ext cx="830263" cy="26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Facsímil</a:t>
            </a:r>
            <a:endParaRPr lang="en-US" altLang="en-US" sz="1600" dirty="0">
              <a:ea typeface="ヒラギノ角ゴ ProN W3" charset="-128"/>
              <a:sym typeface="Times New Roman" pitchFamily="18" charset="0"/>
            </a:endParaRPr>
          </a:p>
        </p:txBody>
      </p:sp>
      <p:sp>
        <p:nvSpPr>
          <p:cNvPr id="67595" name="Rectangle 13"/>
          <p:cNvSpPr>
            <a:spLocks/>
          </p:cNvSpPr>
          <p:nvPr/>
        </p:nvSpPr>
        <p:spPr bwMode="auto">
          <a:xfrm>
            <a:off x="231775" y="4656138"/>
            <a:ext cx="1171873" cy="2850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Reimpressió</a:t>
            </a:r>
            <a:endParaRPr lang="en-US" altLang="en-US" sz="1600" dirty="0">
              <a:ea typeface="ヒラギノ角ゴ ProN W3" charset="-128"/>
              <a:sym typeface="Times New Roman" pitchFamily="18" charset="0"/>
            </a:endParaRPr>
          </a:p>
        </p:txBody>
      </p:sp>
      <p:sp>
        <p:nvSpPr>
          <p:cNvPr id="67596" name="Rectangle 14"/>
          <p:cNvSpPr>
            <a:spLocks/>
          </p:cNvSpPr>
          <p:nvPr/>
        </p:nvSpPr>
        <p:spPr bwMode="auto">
          <a:xfrm>
            <a:off x="179512" y="3284984"/>
            <a:ext cx="1331912" cy="47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Reproduccció</a:t>
            </a:r>
            <a:endParaRPr lang="en-US" altLang="en-US" sz="1600" dirty="0" smtClean="0">
              <a:ea typeface="ヒラギノ角ゴ ProN W3" charset="-128"/>
              <a:sym typeface="Times New Roman" pitchFamily="18" charset="0"/>
            </a:endParaRPr>
          </a:p>
          <a:p>
            <a:pPr algn="ctr" eaLnBrk="1" hangingPunct="1">
              <a:spcBef>
                <a:spcPct val="0"/>
              </a:spcBef>
              <a:buClrTx/>
              <a:buSzTx/>
              <a:buNone/>
            </a:pPr>
            <a:r>
              <a:rPr lang="en-US" altLang="en-US" sz="1600" dirty="0" err="1" smtClean="0">
                <a:ea typeface="ヒラギノ角ゴ ProN W3" charset="-128"/>
                <a:sym typeface="Times New Roman" pitchFamily="18" charset="0"/>
              </a:rPr>
              <a:t>exacte</a:t>
            </a:r>
            <a:endParaRPr lang="en-US" altLang="en-US" sz="1600" dirty="0">
              <a:ea typeface="ヒラギノ角ゴ ProN W3" charset="-128"/>
              <a:sym typeface="Times New Roman" pitchFamily="18" charset="0"/>
            </a:endParaRPr>
          </a:p>
        </p:txBody>
      </p:sp>
      <p:sp>
        <p:nvSpPr>
          <p:cNvPr id="67597" name="Rectangle 15"/>
          <p:cNvSpPr>
            <a:spLocks/>
          </p:cNvSpPr>
          <p:nvPr/>
        </p:nvSpPr>
        <p:spPr bwMode="auto">
          <a:xfrm>
            <a:off x="660400" y="2593975"/>
            <a:ext cx="830263" cy="268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Còpia</a:t>
            </a:r>
            <a:endParaRPr lang="en-US" altLang="en-US" sz="1600" dirty="0">
              <a:ea typeface="ヒラギノ角ゴ ProN W3" charset="-128"/>
              <a:sym typeface="Times New Roman" pitchFamily="18" charset="0"/>
            </a:endParaRPr>
          </a:p>
        </p:txBody>
      </p:sp>
      <p:sp>
        <p:nvSpPr>
          <p:cNvPr id="67598" name="Rectangle 16"/>
          <p:cNvSpPr>
            <a:spLocks/>
          </p:cNvSpPr>
          <p:nvPr/>
        </p:nvSpPr>
        <p:spPr bwMode="auto">
          <a:xfrm>
            <a:off x="228600" y="1676400"/>
            <a:ext cx="1201738" cy="47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Microforma</a:t>
            </a:r>
            <a:endParaRPr lang="en-US" altLang="en-US" sz="1600" dirty="0">
              <a:ea typeface="ヒラギノ角ゴ ProN W3" charset="-128"/>
              <a:sym typeface="Times New Roman" pitchFamily="18" charset="0"/>
            </a:endParaRPr>
          </a:p>
          <a:p>
            <a:pPr algn="ctr" eaLnBrk="1" hangingPunct="1">
              <a:spcBef>
                <a:spcPct val="0"/>
              </a:spcBef>
              <a:buClrTx/>
              <a:buSzTx/>
              <a:buFontTx/>
              <a:buNone/>
            </a:pPr>
            <a:r>
              <a:rPr lang="en-US" altLang="en-US" sz="1600" dirty="0" err="1" smtClean="0">
                <a:ea typeface="ヒラギノ角ゴ ProN W3" charset="-128"/>
                <a:sym typeface="Times New Roman" pitchFamily="18" charset="0"/>
              </a:rPr>
              <a:t>Reproducció</a:t>
            </a:r>
            <a:endParaRPr lang="en-US" altLang="en-US" sz="1600" dirty="0">
              <a:ea typeface="ヒラギノ角ゴ ProN W3" charset="-128"/>
              <a:sym typeface="Times New Roman" pitchFamily="18" charset="0"/>
            </a:endParaRPr>
          </a:p>
        </p:txBody>
      </p:sp>
      <p:sp>
        <p:nvSpPr>
          <p:cNvPr id="67599" name="Rectangle 17"/>
          <p:cNvSpPr>
            <a:spLocks/>
          </p:cNvSpPr>
          <p:nvPr/>
        </p:nvSpPr>
        <p:spPr bwMode="auto">
          <a:xfrm>
            <a:off x="1981200" y="4114800"/>
            <a:ext cx="1143000" cy="47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Variacions</a:t>
            </a:r>
            <a:r>
              <a:rPr lang="en-US" altLang="en-US" sz="1600" dirty="0" smtClean="0">
                <a:ea typeface="ヒラギノ角ゴ ProN W3" charset="-128"/>
                <a:sym typeface="Times New Roman" pitchFamily="18" charset="0"/>
              </a:rPr>
              <a:t> o versions</a:t>
            </a:r>
            <a:endParaRPr lang="en-US" altLang="en-US" sz="1600" dirty="0">
              <a:ea typeface="ヒラギノ角ゴ ProN W3" charset="-128"/>
              <a:sym typeface="Times New Roman" pitchFamily="18" charset="0"/>
            </a:endParaRPr>
          </a:p>
        </p:txBody>
      </p:sp>
      <p:grpSp>
        <p:nvGrpSpPr>
          <p:cNvPr id="3" name="Group 18"/>
          <p:cNvGrpSpPr>
            <a:grpSpLocks/>
          </p:cNvGrpSpPr>
          <p:nvPr/>
        </p:nvGrpSpPr>
        <p:grpSpPr bwMode="auto">
          <a:xfrm>
            <a:off x="482600" y="5313363"/>
            <a:ext cx="8188325" cy="419100"/>
            <a:chOff x="0" y="0"/>
            <a:chExt cx="7336" cy="376"/>
          </a:xfrm>
        </p:grpSpPr>
        <p:sp>
          <p:nvSpPr>
            <p:cNvPr id="67638" name="AutoShape 19"/>
            <p:cNvSpPr>
              <a:spLocks/>
            </p:cNvSpPr>
            <p:nvPr/>
          </p:nvSpPr>
          <p:spPr bwMode="auto">
            <a:xfrm>
              <a:off x="0" y="16"/>
              <a:ext cx="360" cy="360"/>
            </a:xfrm>
            <a:prstGeom prst="triangle">
              <a:avLst>
                <a:gd name="adj" fmla="val 50000"/>
              </a:avLst>
            </a:prstGeom>
            <a:solidFill>
              <a:srgbClr val="2B3D92"/>
            </a:solidFill>
            <a:ln w="12700">
              <a:solidFill>
                <a:schemeClr val="tx1"/>
              </a:solidFill>
              <a:miter lim="800000"/>
              <a:headEnd/>
              <a:tailEnd/>
            </a:ln>
          </p:spPr>
          <p:txBody>
            <a:bodyPr lIns="0" tIns="0" rIns="0" bIns="0"/>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endParaRPr lang="en-US" altLang="en-US" sz="3000" dirty="0">
                <a:solidFill>
                  <a:srgbClr val="000000"/>
                </a:solidFill>
                <a:latin typeface="Gill Sans" charset="0"/>
                <a:ea typeface="ヒラギノ角ゴ ProN W3" charset="-128"/>
                <a:sym typeface="Gill Sans" charset="0"/>
              </a:endParaRPr>
            </a:p>
          </p:txBody>
        </p:sp>
        <p:sp>
          <p:nvSpPr>
            <p:cNvPr id="67639" name="AutoShape 20"/>
            <p:cNvSpPr>
              <a:spLocks/>
            </p:cNvSpPr>
            <p:nvPr/>
          </p:nvSpPr>
          <p:spPr bwMode="auto">
            <a:xfrm>
              <a:off x="872" y="16"/>
              <a:ext cx="360" cy="360"/>
            </a:xfrm>
            <a:prstGeom prst="triangle">
              <a:avLst>
                <a:gd name="adj" fmla="val 50000"/>
              </a:avLst>
            </a:prstGeom>
            <a:solidFill>
              <a:srgbClr val="3752A0"/>
            </a:solidFill>
            <a:ln w="12700">
              <a:solidFill>
                <a:schemeClr val="tx1"/>
              </a:solidFill>
              <a:miter lim="800000"/>
              <a:headEnd/>
              <a:tailEnd/>
            </a:ln>
          </p:spPr>
          <p:txBody>
            <a:bodyPr lIns="0" tIns="0" rIns="0" bIns="0"/>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endParaRPr lang="en-US" altLang="en-US" sz="3000" dirty="0">
                <a:solidFill>
                  <a:srgbClr val="000000"/>
                </a:solidFill>
                <a:latin typeface="Gill Sans" charset="0"/>
                <a:ea typeface="ヒラギノ角ゴ ProN W3" charset="-128"/>
                <a:sym typeface="Gill Sans" charset="0"/>
              </a:endParaRPr>
            </a:p>
          </p:txBody>
        </p:sp>
        <p:sp>
          <p:nvSpPr>
            <p:cNvPr id="67640" name="AutoShape 21"/>
            <p:cNvSpPr>
              <a:spLocks/>
            </p:cNvSpPr>
            <p:nvPr/>
          </p:nvSpPr>
          <p:spPr bwMode="auto">
            <a:xfrm>
              <a:off x="1744" y="16"/>
              <a:ext cx="360" cy="360"/>
            </a:xfrm>
            <a:prstGeom prst="triangle">
              <a:avLst>
                <a:gd name="adj" fmla="val 50000"/>
              </a:avLst>
            </a:prstGeom>
            <a:solidFill>
              <a:srgbClr val="4EBAF1"/>
            </a:solidFill>
            <a:ln w="12700">
              <a:solidFill>
                <a:schemeClr val="tx1"/>
              </a:solidFill>
              <a:miter lim="800000"/>
              <a:headEnd/>
              <a:tailEnd/>
            </a:ln>
          </p:spPr>
          <p:txBody>
            <a:bodyPr lIns="0" tIns="0" rIns="0" bIns="0"/>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endParaRPr lang="en-US" altLang="en-US" sz="3000" dirty="0">
                <a:solidFill>
                  <a:srgbClr val="000000"/>
                </a:solidFill>
                <a:latin typeface="Gill Sans" charset="0"/>
                <a:ea typeface="ヒラギノ角ゴ ProN W3" charset="-128"/>
                <a:sym typeface="Gill Sans" charset="0"/>
              </a:endParaRPr>
            </a:p>
          </p:txBody>
        </p:sp>
        <p:sp>
          <p:nvSpPr>
            <p:cNvPr id="67641" name="AutoShape 22"/>
            <p:cNvSpPr>
              <a:spLocks/>
            </p:cNvSpPr>
            <p:nvPr/>
          </p:nvSpPr>
          <p:spPr bwMode="auto">
            <a:xfrm>
              <a:off x="2616" y="16"/>
              <a:ext cx="360" cy="360"/>
            </a:xfrm>
            <a:prstGeom prst="triangle">
              <a:avLst>
                <a:gd name="adj" fmla="val 50000"/>
              </a:avLst>
            </a:prstGeom>
            <a:solidFill>
              <a:srgbClr val="4DB7BA"/>
            </a:solidFill>
            <a:ln w="12700">
              <a:solidFill>
                <a:schemeClr val="tx1"/>
              </a:solidFill>
              <a:miter lim="800000"/>
              <a:headEnd/>
              <a:tailEnd/>
            </a:ln>
          </p:spPr>
          <p:txBody>
            <a:bodyPr lIns="0" tIns="0" rIns="0" bIns="0"/>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endParaRPr lang="en-US" altLang="en-US" sz="3000" dirty="0">
                <a:solidFill>
                  <a:srgbClr val="000000"/>
                </a:solidFill>
                <a:latin typeface="Gill Sans" charset="0"/>
                <a:ea typeface="ヒラギノ角ゴ ProN W3" charset="-128"/>
                <a:sym typeface="Gill Sans" charset="0"/>
              </a:endParaRPr>
            </a:p>
          </p:txBody>
        </p:sp>
        <p:sp>
          <p:nvSpPr>
            <p:cNvPr id="67642" name="AutoShape 23"/>
            <p:cNvSpPr>
              <a:spLocks/>
            </p:cNvSpPr>
            <p:nvPr/>
          </p:nvSpPr>
          <p:spPr bwMode="auto">
            <a:xfrm>
              <a:off x="3488" y="16"/>
              <a:ext cx="360" cy="360"/>
            </a:xfrm>
            <a:prstGeom prst="triangle">
              <a:avLst>
                <a:gd name="adj" fmla="val 50000"/>
              </a:avLst>
            </a:prstGeom>
            <a:solidFill>
              <a:srgbClr val="3A8C54"/>
            </a:solidFill>
            <a:ln w="12700">
              <a:solidFill>
                <a:schemeClr val="tx1"/>
              </a:solidFill>
              <a:miter lim="800000"/>
              <a:headEnd/>
              <a:tailEnd/>
            </a:ln>
          </p:spPr>
          <p:txBody>
            <a:bodyPr lIns="0" tIns="0" rIns="0" bIns="0"/>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endParaRPr lang="en-US" altLang="en-US" sz="3000" dirty="0">
                <a:solidFill>
                  <a:srgbClr val="000000"/>
                </a:solidFill>
                <a:latin typeface="Gill Sans" charset="0"/>
                <a:ea typeface="ヒラギノ角ゴ ProN W3" charset="-128"/>
                <a:sym typeface="Gill Sans" charset="0"/>
              </a:endParaRPr>
            </a:p>
          </p:txBody>
        </p:sp>
        <p:sp>
          <p:nvSpPr>
            <p:cNvPr id="67643" name="AutoShape 24"/>
            <p:cNvSpPr>
              <a:spLocks/>
            </p:cNvSpPr>
            <p:nvPr/>
          </p:nvSpPr>
          <p:spPr bwMode="auto">
            <a:xfrm>
              <a:off x="4360" y="16"/>
              <a:ext cx="360" cy="360"/>
            </a:xfrm>
            <a:prstGeom prst="triangle">
              <a:avLst>
                <a:gd name="adj" fmla="val 50000"/>
              </a:avLst>
            </a:prstGeom>
            <a:solidFill>
              <a:srgbClr val="88C12E"/>
            </a:solidFill>
            <a:ln w="12700">
              <a:solidFill>
                <a:schemeClr val="tx1"/>
              </a:solidFill>
              <a:miter lim="800000"/>
              <a:headEnd/>
              <a:tailEnd/>
            </a:ln>
          </p:spPr>
          <p:txBody>
            <a:bodyPr lIns="0" tIns="0" rIns="0" bIns="0"/>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endParaRPr lang="en-US" altLang="en-US" sz="3000" dirty="0">
                <a:solidFill>
                  <a:srgbClr val="000000"/>
                </a:solidFill>
                <a:latin typeface="Gill Sans" charset="0"/>
                <a:ea typeface="ヒラギノ角ゴ ProN W3" charset="-128"/>
                <a:sym typeface="Gill Sans" charset="0"/>
              </a:endParaRPr>
            </a:p>
          </p:txBody>
        </p:sp>
        <p:sp>
          <p:nvSpPr>
            <p:cNvPr id="67644" name="AutoShape 25"/>
            <p:cNvSpPr>
              <a:spLocks/>
            </p:cNvSpPr>
            <p:nvPr/>
          </p:nvSpPr>
          <p:spPr bwMode="auto">
            <a:xfrm>
              <a:off x="5232" y="16"/>
              <a:ext cx="360" cy="360"/>
            </a:xfrm>
            <a:prstGeom prst="triangle">
              <a:avLst>
                <a:gd name="adj" fmla="val 50000"/>
              </a:avLst>
            </a:prstGeom>
            <a:solidFill>
              <a:srgbClr val="EFEA28"/>
            </a:solidFill>
            <a:ln w="12700">
              <a:solidFill>
                <a:schemeClr val="tx1"/>
              </a:solidFill>
              <a:miter lim="800000"/>
              <a:headEnd/>
              <a:tailEnd/>
            </a:ln>
          </p:spPr>
          <p:txBody>
            <a:bodyPr lIns="0" tIns="0" rIns="0" bIns="0"/>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endParaRPr lang="en-US" altLang="en-US" sz="3000" dirty="0">
                <a:solidFill>
                  <a:srgbClr val="000000"/>
                </a:solidFill>
                <a:latin typeface="Gill Sans" charset="0"/>
                <a:ea typeface="ヒラギノ角ゴ ProN W3" charset="-128"/>
                <a:sym typeface="Gill Sans" charset="0"/>
              </a:endParaRPr>
            </a:p>
          </p:txBody>
        </p:sp>
        <p:sp>
          <p:nvSpPr>
            <p:cNvPr id="67645" name="AutoShape 26"/>
            <p:cNvSpPr>
              <a:spLocks/>
            </p:cNvSpPr>
            <p:nvPr/>
          </p:nvSpPr>
          <p:spPr bwMode="auto">
            <a:xfrm>
              <a:off x="6104" y="16"/>
              <a:ext cx="360" cy="360"/>
            </a:xfrm>
            <a:prstGeom prst="triangle">
              <a:avLst>
                <a:gd name="adj" fmla="val 50000"/>
              </a:avLst>
            </a:prstGeom>
            <a:solidFill>
              <a:srgbClr val="E98520"/>
            </a:solidFill>
            <a:ln w="12700">
              <a:solidFill>
                <a:schemeClr val="tx1"/>
              </a:solidFill>
              <a:miter lim="800000"/>
              <a:headEnd/>
              <a:tailEnd/>
            </a:ln>
          </p:spPr>
          <p:txBody>
            <a:bodyPr lIns="0" tIns="0" rIns="0" bIns="0"/>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endParaRPr lang="en-US" altLang="en-US" sz="3000" dirty="0">
                <a:solidFill>
                  <a:srgbClr val="000000"/>
                </a:solidFill>
                <a:latin typeface="Gill Sans" charset="0"/>
                <a:ea typeface="ヒラギノ角ゴ ProN W3" charset="-128"/>
                <a:sym typeface="Gill Sans" charset="0"/>
              </a:endParaRPr>
            </a:p>
          </p:txBody>
        </p:sp>
        <p:sp>
          <p:nvSpPr>
            <p:cNvPr id="67646" name="AutoShape 27"/>
            <p:cNvSpPr>
              <a:spLocks/>
            </p:cNvSpPr>
            <p:nvPr/>
          </p:nvSpPr>
          <p:spPr bwMode="auto">
            <a:xfrm>
              <a:off x="6976" y="0"/>
              <a:ext cx="360" cy="360"/>
            </a:xfrm>
            <a:prstGeom prst="triangle">
              <a:avLst>
                <a:gd name="adj" fmla="val 50000"/>
              </a:avLst>
            </a:prstGeom>
            <a:solidFill>
              <a:srgbClr val="E0211C"/>
            </a:solidFill>
            <a:ln w="12700">
              <a:solidFill>
                <a:schemeClr val="tx1"/>
              </a:solidFill>
              <a:miter lim="800000"/>
              <a:headEnd/>
              <a:tailEnd/>
            </a:ln>
          </p:spPr>
          <p:txBody>
            <a:bodyPr lIns="0" tIns="0" rIns="0" bIns="0"/>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endParaRPr lang="en-US" altLang="en-US" sz="3000" dirty="0">
                <a:solidFill>
                  <a:srgbClr val="000000"/>
                </a:solidFill>
                <a:latin typeface="Gill Sans" charset="0"/>
                <a:ea typeface="ヒラギノ角ゴ ProN W3" charset="-128"/>
                <a:sym typeface="Gill Sans" charset="0"/>
              </a:endParaRPr>
            </a:p>
          </p:txBody>
        </p:sp>
      </p:grpSp>
      <p:sp>
        <p:nvSpPr>
          <p:cNvPr id="16412" name="Line 28"/>
          <p:cNvSpPr>
            <a:spLocks noChangeShapeType="1"/>
          </p:cNvSpPr>
          <p:nvPr/>
        </p:nvSpPr>
        <p:spPr bwMode="auto">
          <a:xfrm>
            <a:off x="5029200" y="914400"/>
            <a:ext cx="0" cy="5105400"/>
          </a:xfrm>
          <a:prstGeom prst="line">
            <a:avLst/>
          </a:prstGeom>
          <a:noFill/>
          <a:ln w="38100">
            <a:solidFill>
              <a:schemeClr val="tx1"/>
            </a:solidFill>
            <a:prstDash val="sysDot"/>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67602" name="Rectangle 29"/>
          <p:cNvSpPr>
            <a:spLocks/>
          </p:cNvSpPr>
          <p:nvPr/>
        </p:nvSpPr>
        <p:spPr bwMode="auto">
          <a:xfrm>
            <a:off x="1554163" y="3495675"/>
            <a:ext cx="1036637" cy="314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Traducció</a:t>
            </a:r>
            <a:endParaRPr lang="en-US" altLang="en-US" sz="1600" dirty="0">
              <a:ea typeface="ヒラギノ角ゴ ProN W3" charset="-128"/>
              <a:sym typeface="Times New Roman" pitchFamily="18" charset="0"/>
            </a:endParaRPr>
          </a:p>
        </p:txBody>
      </p:sp>
      <p:sp>
        <p:nvSpPr>
          <p:cNvPr id="67603" name="Rectangle 30"/>
          <p:cNvSpPr>
            <a:spLocks/>
          </p:cNvSpPr>
          <p:nvPr/>
        </p:nvSpPr>
        <p:spPr bwMode="auto">
          <a:xfrm>
            <a:off x="1536700" y="2081213"/>
            <a:ext cx="1282700" cy="47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smtClean="0">
                <a:ea typeface="ヒラギノ角ゴ ProN W3" charset="-128"/>
                <a:sym typeface="Times New Roman" pitchFamily="18" charset="0"/>
              </a:rPr>
              <a:t>“</a:t>
            </a:r>
            <a:r>
              <a:rPr lang="en-US" altLang="en-US" sz="1600" dirty="0" err="1" smtClean="0">
                <a:ea typeface="ヒラギノ角ゴ ProN W3" charset="-128"/>
                <a:sym typeface="Times New Roman" pitchFamily="18" charset="0"/>
              </a:rPr>
              <a:t>Publicació</a:t>
            </a:r>
            <a:r>
              <a:rPr lang="en-US" altLang="en-US" sz="1600" dirty="0" smtClean="0">
                <a:ea typeface="ヒラギノ角ゴ ProN W3" charset="-128"/>
                <a:sym typeface="Times New Roman" pitchFamily="18" charset="0"/>
              </a:rPr>
              <a:t>”</a:t>
            </a:r>
          </a:p>
          <a:p>
            <a:pPr algn="ctr" eaLnBrk="1" hangingPunct="1">
              <a:spcBef>
                <a:spcPct val="0"/>
              </a:spcBef>
              <a:buClrTx/>
              <a:buSzTx/>
              <a:buFontTx/>
              <a:buNone/>
            </a:pPr>
            <a:r>
              <a:rPr lang="en-US" altLang="en-US" sz="1600" dirty="0" err="1" smtClean="0">
                <a:ea typeface="ヒラギノ角ゴ ProN W3" charset="-128"/>
                <a:sym typeface="Times New Roman" pitchFamily="18" charset="0"/>
              </a:rPr>
              <a:t>simultània</a:t>
            </a:r>
            <a:endParaRPr lang="en-US" altLang="en-US" sz="1600" dirty="0">
              <a:ea typeface="ヒラギノ角ゴ ProN W3" charset="-128"/>
              <a:sym typeface="Times New Roman" pitchFamily="18" charset="0"/>
            </a:endParaRPr>
          </a:p>
        </p:txBody>
      </p:sp>
      <p:sp>
        <p:nvSpPr>
          <p:cNvPr id="67604" name="Rectangle 31"/>
          <p:cNvSpPr>
            <a:spLocks/>
          </p:cNvSpPr>
          <p:nvPr/>
        </p:nvSpPr>
        <p:spPr bwMode="auto">
          <a:xfrm>
            <a:off x="2527300" y="1674813"/>
            <a:ext cx="1062038" cy="26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Edició</a:t>
            </a:r>
            <a:endParaRPr lang="en-US" altLang="en-US" sz="1600" dirty="0">
              <a:ea typeface="ヒラギノ角ゴ ProN W3" charset="-128"/>
              <a:sym typeface="Times New Roman" pitchFamily="18" charset="0"/>
            </a:endParaRPr>
          </a:p>
        </p:txBody>
      </p:sp>
      <p:sp>
        <p:nvSpPr>
          <p:cNvPr id="67605" name="Rectangle 32"/>
          <p:cNvSpPr>
            <a:spLocks/>
          </p:cNvSpPr>
          <p:nvPr/>
        </p:nvSpPr>
        <p:spPr bwMode="auto">
          <a:xfrm>
            <a:off x="2251075" y="2906713"/>
            <a:ext cx="1062038" cy="268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Revisió</a:t>
            </a:r>
            <a:endParaRPr lang="en-US" altLang="en-US" sz="1600" dirty="0">
              <a:ea typeface="ヒラギノ角ゴ ProN W3" charset="-128"/>
              <a:sym typeface="Times New Roman" pitchFamily="18" charset="0"/>
            </a:endParaRPr>
          </a:p>
        </p:txBody>
      </p:sp>
      <p:sp>
        <p:nvSpPr>
          <p:cNvPr id="67606" name="Rectangle 33"/>
          <p:cNvSpPr>
            <a:spLocks/>
          </p:cNvSpPr>
          <p:nvPr/>
        </p:nvSpPr>
        <p:spPr bwMode="auto">
          <a:xfrm>
            <a:off x="3276600" y="4554538"/>
            <a:ext cx="1312863" cy="47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Modificació</a:t>
            </a:r>
            <a:endParaRPr lang="en-US" altLang="en-US" sz="1600" dirty="0" smtClean="0">
              <a:ea typeface="ヒラギノ角ゴ ProN W3" charset="-128"/>
              <a:sym typeface="Times New Roman" pitchFamily="18" charset="0"/>
            </a:endParaRPr>
          </a:p>
          <a:p>
            <a:pPr algn="ctr" eaLnBrk="1" hangingPunct="1">
              <a:spcBef>
                <a:spcPct val="0"/>
              </a:spcBef>
              <a:buClrTx/>
              <a:buSzTx/>
              <a:buFontTx/>
              <a:buNone/>
            </a:pPr>
            <a:r>
              <a:rPr lang="en-US" altLang="en-US" sz="1600" dirty="0" err="1" smtClean="0">
                <a:ea typeface="ヒラギノ角ゴ ProN W3" charset="-128"/>
                <a:sym typeface="Times New Roman" pitchFamily="18" charset="0"/>
              </a:rPr>
              <a:t>menor</a:t>
            </a:r>
            <a:endParaRPr lang="en-US" altLang="en-US" sz="1600" dirty="0">
              <a:ea typeface="ヒラギノ角ゴ ProN W3" charset="-128"/>
              <a:sym typeface="Times New Roman" pitchFamily="18" charset="0"/>
            </a:endParaRPr>
          </a:p>
        </p:txBody>
      </p:sp>
      <p:sp>
        <p:nvSpPr>
          <p:cNvPr id="67607" name="Rectangle 34"/>
          <p:cNvSpPr>
            <a:spLocks/>
          </p:cNvSpPr>
          <p:nvPr/>
        </p:nvSpPr>
        <p:spPr bwMode="auto">
          <a:xfrm>
            <a:off x="3527425" y="3517900"/>
            <a:ext cx="1035050" cy="47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Edició</a:t>
            </a:r>
            <a:endParaRPr lang="en-US" altLang="en-US" sz="1600" dirty="0" smtClean="0">
              <a:ea typeface="ヒラギノ角ゴ ProN W3" charset="-128"/>
              <a:sym typeface="Times New Roman" pitchFamily="18" charset="0"/>
            </a:endParaRPr>
          </a:p>
          <a:p>
            <a:pPr algn="ctr" eaLnBrk="1" hangingPunct="1">
              <a:spcBef>
                <a:spcPct val="0"/>
              </a:spcBef>
              <a:buClrTx/>
              <a:buSzTx/>
              <a:buNone/>
            </a:pPr>
            <a:r>
              <a:rPr lang="en-US" altLang="en-US" sz="1600" dirty="0" err="1" smtClean="0">
                <a:ea typeface="ヒラギノ角ゴ ProN W3" charset="-128"/>
                <a:sym typeface="Times New Roman" pitchFamily="18" charset="0"/>
              </a:rPr>
              <a:t>censurada</a:t>
            </a:r>
            <a:endParaRPr lang="en-US" altLang="en-US" sz="1600" dirty="0">
              <a:ea typeface="ヒラギノ角ゴ ProN W3" charset="-128"/>
              <a:sym typeface="Times New Roman" pitchFamily="18" charset="0"/>
            </a:endParaRPr>
          </a:p>
        </p:txBody>
      </p:sp>
      <p:sp>
        <p:nvSpPr>
          <p:cNvPr id="67608" name="Rectangle 35"/>
          <p:cNvSpPr>
            <a:spLocks/>
          </p:cNvSpPr>
          <p:nvPr/>
        </p:nvSpPr>
        <p:spPr bwMode="auto">
          <a:xfrm>
            <a:off x="3295650" y="2822575"/>
            <a:ext cx="1035050" cy="47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Edició</a:t>
            </a:r>
            <a:endParaRPr lang="en-US" altLang="en-US" sz="1600" dirty="0" smtClean="0">
              <a:ea typeface="ヒラギノ角ゴ ProN W3" charset="-128"/>
              <a:sym typeface="Times New Roman" pitchFamily="18" charset="0"/>
            </a:endParaRPr>
          </a:p>
          <a:p>
            <a:pPr algn="ctr" eaLnBrk="1" hangingPunct="1">
              <a:spcBef>
                <a:spcPct val="0"/>
              </a:spcBef>
              <a:buClrTx/>
              <a:buSzTx/>
              <a:buNone/>
            </a:pPr>
            <a:r>
              <a:rPr lang="en-US" altLang="en-US" sz="1600" dirty="0" err="1" smtClean="0">
                <a:ea typeface="ヒラギノ角ゴ ProN W3" charset="-128"/>
                <a:sym typeface="Times New Roman" pitchFamily="18" charset="0"/>
              </a:rPr>
              <a:t>il·lustrada</a:t>
            </a:r>
            <a:endParaRPr lang="en-US" altLang="en-US" sz="1600" dirty="0">
              <a:ea typeface="ヒラギノ角ゴ ProN W3" charset="-128"/>
              <a:sym typeface="Times New Roman" pitchFamily="18" charset="0"/>
            </a:endParaRPr>
          </a:p>
        </p:txBody>
      </p:sp>
      <p:sp>
        <p:nvSpPr>
          <p:cNvPr id="67609" name="Rectangle 36"/>
          <p:cNvSpPr>
            <a:spLocks/>
          </p:cNvSpPr>
          <p:nvPr/>
        </p:nvSpPr>
        <p:spPr bwMode="auto">
          <a:xfrm>
            <a:off x="3786188" y="2081213"/>
            <a:ext cx="1036637" cy="47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Edició</a:t>
            </a:r>
            <a:endParaRPr lang="en-US" altLang="en-US" sz="1600" dirty="0" smtClean="0">
              <a:ea typeface="ヒラギノ角ゴ ProN W3" charset="-128"/>
              <a:sym typeface="Times New Roman" pitchFamily="18" charset="0"/>
            </a:endParaRPr>
          </a:p>
          <a:p>
            <a:pPr algn="ctr" eaLnBrk="1" hangingPunct="1">
              <a:spcBef>
                <a:spcPct val="0"/>
              </a:spcBef>
              <a:buClrTx/>
              <a:buSzTx/>
              <a:buFontTx/>
              <a:buNone/>
            </a:pPr>
            <a:r>
              <a:rPr lang="en-US" altLang="en-US" sz="1600" dirty="0" err="1" smtClean="0">
                <a:ea typeface="ヒラギノ角ゴ ProN W3" charset="-128"/>
                <a:sym typeface="Times New Roman" pitchFamily="18" charset="0"/>
              </a:rPr>
              <a:t>abreujada</a:t>
            </a:r>
            <a:endParaRPr lang="en-US" altLang="en-US" sz="1600" dirty="0">
              <a:ea typeface="ヒラギノ角ゴ ProN W3" charset="-128"/>
              <a:sym typeface="Times New Roman" pitchFamily="18" charset="0"/>
            </a:endParaRPr>
          </a:p>
        </p:txBody>
      </p:sp>
      <p:sp>
        <p:nvSpPr>
          <p:cNvPr id="67610" name="Rectangle 37"/>
          <p:cNvSpPr>
            <a:spLocks/>
          </p:cNvSpPr>
          <p:nvPr/>
        </p:nvSpPr>
        <p:spPr bwMode="auto">
          <a:xfrm>
            <a:off x="3652838" y="4202113"/>
            <a:ext cx="1223962" cy="2936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Arranjament</a:t>
            </a:r>
            <a:endParaRPr lang="en-US" altLang="en-US" sz="1600" dirty="0">
              <a:ea typeface="ヒラギノ角ゴ ProN W3" charset="-128"/>
              <a:sym typeface="Times New Roman" pitchFamily="18" charset="0"/>
            </a:endParaRPr>
          </a:p>
        </p:txBody>
      </p:sp>
      <p:sp>
        <p:nvSpPr>
          <p:cNvPr id="67611" name="Rectangle 38"/>
          <p:cNvSpPr>
            <a:spLocks/>
          </p:cNvSpPr>
          <p:nvPr/>
        </p:nvSpPr>
        <p:spPr bwMode="auto">
          <a:xfrm>
            <a:off x="5029200" y="1752600"/>
            <a:ext cx="1063625" cy="26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Resum</a:t>
            </a:r>
            <a:endParaRPr lang="en-US" altLang="en-US" sz="1600" dirty="0">
              <a:ea typeface="ヒラギノ角ゴ ProN W3" charset="-128"/>
              <a:sym typeface="Times New Roman" pitchFamily="18" charset="0"/>
            </a:endParaRPr>
          </a:p>
        </p:txBody>
      </p:sp>
      <p:sp>
        <p:nvSpPr>
          <p:cNvPr id="67612" name="Rectangle 39"/>
          <p:cNvSpPr>
            <a:spLocks/>
          </p:cNvSpPr>
          <p:nvPr/>
        </p:nvSpPr>
        <p:spPr bwMode="auto">
          <a:xfrm>
            <a:off x="5045075" y="1981200"/>
            <a:ext cx="1063625" cy="26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a:ea typeface="ヒラギノ角ゴ ProN W3" charset="-128"/>
                <a:sym typeface="Times New Roman" pitchFamily="18" charset="0"/>
              </a:rPr>
              <a:t>Abstract</a:t>
            </a:r>
          </a:p>
        </p:txBody>
      </p:sp>
      <p:sp>
        <p:nvSpPr>
          <p:cNvPr id="67613" name="Rectangle 40"/>
          <p:cNvSpPr>
            <a:spLocks/>
          </p:cNvSpPr>
          <p:nvPr/>
        </p:nvSpPr>
        <p:spPr bwMode="auto">
          <a:xfrm>
            <a:off x="5029200" y="2246313"/>
            <a:ext cx="1062038" cy="268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a:ea typeface="ヒラギノ角ゴ ProN W3" charset="-128"/>
                <a:sym typeface="Times New Roman" pitchFamily="18" charset="0"/>
              </a:rPr>
              <a:t>Digest</a:t>
            </a:r>
          </a:p>
        </p:txBody>
      </p:sp>
      <p:sp>
        <p:nvSpPr>
          <p:cNvPr id="67614" name="Rectangle 41"/>
          <p:cNvSpPr>
            <a:spLocks/>
          </p:cNvSpPr>
          <p:nvPr/>
        </p:nvSpPr>
        <p:spPr bwMode="auto">
          <a:xfrm>
            <a:off x="5257800" y="3022600"/>
            <a:ext cx="1573213" cy="33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Canvi</a:t>
            </a:r>
            <a:r>
              <a:rPr lang="en-US" altLang="en-US" sz="1600" dirty="0" smtClean="0">
                <a:ea typeface="ヒラギノ角ゴ ProN W3" charset="-128"/>
                <a:sym typeface="Times New Roman" pitchFamily="18" charset="0"/>
              </a:rPr>
              <a:t> de </a:t>
            </a:r>
            <a:r>
              <a:rPr lang="en-US" altLang="en-US" sz="1600" dirty="0" err="1" smtClean="0">
                <a:ea typeface="ヒラギノ角ゴ ProN W3" charset="-128"/>
                <a:sym typeface="Times New Roman" pitchFamily="18" charset="0"/>
              </a:rPr>
              <a:t>gènere</a:t>
            </a:r>
            <a:endParaRPr lang="en-US" altLang="en-US" sz="1600" dirty="0">
              <a:ea typeface="ヒラギノ角ゴ ProN W3" charset="-128"/>
              <a:sym typeface="Times New Roman" pitchFamily="18" charset="0"/>
            </a:endParaRPr>
          </a:p>
        </p:txBody>
      </p:sp>
      <p:sp>
        <p:nvSpPr>
          <p:cNvPr id="67615" name="Rectangle 42"/>
          <p:cNvSpPr>
            <a:spLocks/>
          </p:cNvSpPr>
          <p:nvPr/>
        </p:nvSpPr>
        <p:spPr bwMode="auto">
          <a:xfrm>
            <a:off x="5367338" y="4656138"/>
            <a:ext cx="1062037" cy="268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Adaptació</a:t>
            </a:r>
            <a:endParaRPr lang="en-US" altLang="en-US" sz="1600" dirty="0">
              <a:ea typeface="ヒラギノ角ゴ ProN W3" charset="-128"/>
              <a:sym typeface="Times New Roman" pitchFamily="18" charset="0"/>
            </a:endParaRPr>
          </a:p>
        </p:txBody>
      </p:sp>
      <p:sp>
        <p:nvSpPr>
          <p:cNvPr id="67616" name="Rectangle 43"/>
          <p:cNvSpPr>
            <a:spLocks/>
          </p:cNvSpPr>
          <p:nvPr/>
        </p:nvSpPr>
        <p:spPr bwMode="auto">
          <a:xfrm>
            <a:off x="6027738" y="1981200"/>
            <a:ext cx="1211262" cy="300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Dramatització</a:t>
            </a:r>
            <a:endParaRPr lang="en-US" altLang="en-US" sz="1600" dirty="0">
              <a:ea typeface="ヒラギノ角ゴ ProN W3" charset="-128"/>
              <a:sym typeface="Times New Roman" pitchFamily="18" charset="0"/>
            </a:endParaRPr>
          </a:p>
        </p:txBody>
      </p:sp>
      <p:sp>
        <p:nvSpPr>
          <p:cNvPr id="67617" name="Rectangle 44"/>
          <p:cNvSpPr>
            <a:spLocks/>
          </p:cNvSpPr>
          <p:nvPr/>
        </p:nvSpPr>
        <p:spPr bwMode="auto">
          <a:xfrm>
            <a:off x="6027738" y="2219325"/>
            <a:ext cx="1062037" cy="268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Novel·lació</a:t>
            </a:r>
            <a:endParaRPr lang="en-US" altLang="en-US" sz="1600" dirty="0">
              <a:ea typeface="ヒラギノ角ゴ ProN W3" charset="-128"/>
              <a:sym typeface="Times New Roman" pitchFamily="18" charset="0"/>
            </a:endParaRPr>
          </a:p>
        </p:txBody>
      </p:sp>
      <p:sp>
        <p:nvSpPr>
          <p:cNvPr id="67618" name="Rectangle 45"/>
          <p:cNvSpPr>
            <a:spLocks/>
          </p:cNvSpPr>
          <p:nvPr/>
        </p:nvSpPr>
        <p:spPr bwMode="auto">
          <a:xfrm>
            <a:off x="5943600" y="2438400"/>
            <a:ext cx="1062038" cy="268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Guió</a:t>
            </a:r>
            <a:endParaRPr lang="en-US" altLang="en-US" sz="1600" dirty="0">
              <a:ea typeface="ヒラギノ角ゴ ProN W3" charset="-128"/>
              <a:sym typeface="Times New Roman" pitchFamily="18" charset="0"/>
            </a:endParaRPr>
          </a:p>
        </p:txBody>
      </p:sp>
      <p:sp>
        <p:nvSpPr>
          <p:cNvPr id="67619" name="Rectangle 46"/>
          <p:cNvSpPr>
            <a:spLocks/>
          </p:cNvSpPr>
          <p:nvPr/>
        </p:nvSpPr>
        <p:spPr bwMode="auto">
          <a:xfrm>
            <a:off x="6027738" y="2674938"/>
            <a:ext cx="1062037" cy="26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Llibret</a:t>
            </a:r>
            <a:endParaRPr lang="en-US" altLang="en-US" sz="1600" dirty="0">
              <a:ea typeface="ヒラギノ角ゴ ProN W3" charset="-128"/>
              <a:sym typeface="Times New Roman" pitchFamily="18" charset="0"/>
            </a:endParaRPr>
          </a:p>
        </p:txBody>
      </p:sp>
      <p:sp>
        <p:nvSpPr>
          <p:cNvPr id="67620" name="Rectangle 47"/>
          <p:cNvSpPr>
            <a:spLocks/>
          </p:cNvSpPr>
          <p:nvPr/>
        </p:nvSpPr>
        <p:spPr bwMode="auto">
          <a:xfrm>
            <a:off x="6027738" y="1231900"/>
            <a:ext cx="1106487" cy="47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None/>
            </a:pPr>
            <a:r>
              <a:rPr lang="en-US" altLang="en-US" sz="1600" dirty="0" err="1" smtClean="0">
                <a:ea typeface="ヒラギノ角ゴ ProN W3" charset="-128"/>
                <a:sym typeface="Times New Roman" pitchFamily="18" charset="0"/>
              </a:rPr>
              <a:t>Traducció</a:t>
            </a:r>
            <a:endParaRPr lang="en-US" altLang="en-US" sz="1600" dirty="0" smtClean="0">
              <a:ea typeface="ヒラギノ角ゴ ProN W3" charset="-128"/>
              <a:sym typeface="Times New Roman" pitchFamily="18" charset="0"/>
            </a:endParaRPr>
          </a:p>
          <a:p>
            <a:pPr algn="ctr" eaLnBrk="1" hangingPunct="1">
              <a:spcBef>
                <a:spcPct val="0"/>
              </a:spcBef>
              <a:buClrTx/>
              <a:buSzTx/>
              <a:buNone/>
            </a:pPr>
            <a:r>
              <a:rPr lang="en-US" altLang="en-US" sz="1600" dirty="0" err="1" smtClean="0">
                <a:ea typeface="ヒラギノ角ゴ ProN W3" charset="-128"/>
                <a:sym typeface="Times New Roman" pitchFamily="18" charset="0"/>
              </a:rPr>
              <a:t>lliure</a:t>
            </a:r>
            <a:endParaRPr lang="en-US" altLang="en-US" sz="1600" dirty="0">
              <a:ea typeface="ヒラギノ角ゴ ProN W3" charset="-128"/>
              <a:sym typeface="Times New Roman" pitchFamily="18" charset="0"/>
            </a:endParaRPr>
          </a:p>
        </p:txBody>
      </p:sp>
      <p:sp>
        <p:nvSpPr>
          <p:cNvPr id="67621" name="Rectangle 48"/>
          <p:cNvSpPr>
            <a:spLocks/>
          </p:cNvSpPr>
          <p:nvPr/>
        </p:nvSpPr>
        <p:spPr bwMode="auto">
          <a:xfrm>
            <a:off x="5638800" y="4010025"/>
            <a:ext cx="1674813" cy="47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Mateix</a:t>
            </a:r>
            <a:r>
              <a:rPr lang="en-US" altLang="en-US" sz="1600" dirty="0" smtClean="0">
                <a:ea typeface="ヒラギノ角ゴ ProN W3" charset="-128"/>
                <a:sym typeface="Times New Roman" pitchFamily="18" charset="0"/>
              </a:rPr>
              <a:t> </a:t>
            </a:r>
            <a:r>
              <a:rPr lang="en-US" altLang="en-US" sz="1600" dirty="0" err="1" smtClean="0">
                <a:ea typeface="ヒラギノ角ゴ ProN W3" charset="-128"/>
                <a:sym typeface="Times New Roman" pitchFamily="18" charset="0"/>
              </a:rPr>
              <a:t>estil</a:t>
            </a:r>
            <a:r>
              <a:rPr lang="en-US" altLang="en-US" sz="1600" dirty="0" smtClean="0">
                <a:ea typeface="ヒラギノ角ゴ ProN W3" charset="-128"/>
                <a:sym typeface="Times New Roman" pitchFamily="18" charset="0"/>
              </a:rPr>
              <a:t> </a:t>
            </a:r>
            <a:r>
              <a:rPr lang="en-US" altLang="en-US" sz="1600" dirty="0" err="1" smtClean="0">
                <a:ea typeface="ヒラギノ角ゴ ProN W3" charset="-128"/>
                <a:sym typeface="Times New Roman" pitchFamily="18" charset="0"/>
              </a:rPr>
              <a:t>i</a:t>
            </a:r>
            <a:r>
              <a:rPr lang="en-US" altLang="en-US" sz="1600" dirty="0" smtClean="0">
                <a:ea typeface="ヒラギノ角ゴ ProN W3" charset="-128"/>
                <a:sym typeface="Times New Roman" pitchFamily="18" charset="0"/>
              </a:rPr>
              <a:t> o</a:t>
            </a:r>
            <a:endParaRPr lang="en-US" altLang="en-US" sz="1600" dirty="0">
              <a:ea typeface="ヒラギノ角ゴ ProN W3" charset="-128"/>
              <a:sym typeface="Times New Roman" pitchFamily="18" charset="0"/>
            </a:endParaRPr>
          </a:p>
          <a:p>
            <a:pPr algn="ctr" eaLnBrk="1" hangingPunct="1">
              <a:spcBef>
                <a:spcPct val="0"/>
              </a:spcBef>
              <a:buClrTx/>
              <a:buSzTx/>
              <a:buFontTx/>
              <a:buNone/>
            </a:pPr>
            <a:r>
              <a:rPr lang="en-US" altLang="en-US" sz="1600" dirty="0" err="1" smtClean="0">
                <a:ea typeface="ヒラギノ角ゴ ProN W3" charset="-128"/>
                <a:sym typeface="Times New Roman" pitchFamily="18" charset="0"/>
              </a:rPr>
              <a:t>contingut</a:t>
            </a:r>
            <a:r>
              <a:rPr lang="en-US" altLang="en-US" sz="1600" dirty="0" smtClean="0">
                <a:ea typeface="ヒラギノ角ゴ ProN W3" charset="-128"/>
                <a:sym typeface="Times New Roman" pitchFamily="18" charset="0"/>
              </a:rPr>
              <a:t> </a:t>
            </a:r>
            <a:r>
              <a:rPr lang="en-US" altLang="en-US" sz="1600" dirty="0" err="1" smtClean="0">
                <a:ea typeface="ヒラギノ角ゴ ProN W3" charset="-128"/>
                <a:sym typeface="Times New Roman" pitchFamily="18" charset="0"/>
              </a:rPr>
              <a:t>temàtic</a:t>
            </a:r>
            <a:endParaRPr lang="en-US" altLang="en-US" sz="1600" dirty="0">
              <a:ea typeface="ヒラギノ角ゴ ProN W3" charset="-128"/>
              <a:sym typeface="Times New Roman" pitchFamily="18" charset="0"/>
            </a:endParaRPr>
          </a:p>
        </p:txBody>
      </p:sp>
      <p:sp>
        <p:nvSpPr>
          <p:cNvPr id="67622" name="Rectangle 49"/>
          <p:cNvSpPr>
            <a:spLocks/>
          </p:cNvSpPr>
          <p:nvPr/>
        </p:nvSpPr>
        <p:spPr bwMode="auto">
          <a:xfrm>
            <a:off x="6769100" y="3236913"/>
            <a:ext cx="1062038" cy="268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400" dirty="0">
                <a:latin typeface="Times New Roman" pitchFamily="18" charset="0"/>
                <a:ea typeface="ヒラギノ角ゴ ProN W3" charset="-128"/>
                <a:sym typeface="Times New Roman" pitchFamily="18" charset="0"/>
              </a:rPr>
              <a:t>         </a:t>
            </a:r>
          </a:p>
        </p:txBody>
      </p:sp>
      <p:sp>
        <p:nvSpPr>
          <p:cNvPr id="67623" name="Rectangle 50"/>
          <p:cNvSpPr>
            <a:spLocks/>
          </p:cNvSpPr>
          <p:nvPr/>
        </p:nvSpPr>
        <p:spPr bwMode="auto">
          <a:xfrm>
            <a:off x="6300192" y="3356992"/>
            <a:ext cx="1063625" cy="268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Paròdia</a:t>
            </a:r>
            <a:endParaRPr lang="en-US" altLang="en-US" sz="1600" dirty="0">
              <a:ea typeface="ヒラギノ角ゴ ProN W3" charset="-128"/>
              <a:sym typeface="Times New Roman" pitchFamily="18" charset="0"/>
            </a:endParaRPr>
          </a:p>
        </p:txBody>
      </p:sp>
      <p:sp>
        <p:nvSpPr>
          <p:cNvPr id="67624" name="Rectangle 51"/>
          <p:cNvSpPr>
            <a:spLocks/>
          </p:cNvSpPr>
          <p:nvPr/>
        </p:nvSpPr>
        <p:spPr bwMode="auto">
          <a:xfrm>
            <a:off x="6300192" y="3645024"/>
            <a:ext cx="1062037" cy="268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Imitació</a:t>
            </a:r>
            <a:endParaRPr lang="en-US" altLang="en-US" sz="1600" dirty="0">
              <a:ea typeface="ヒラギノ角ゴ ProN W3" charset="-128"/>
              <a:sym typeface="Times New Roman" pitchFamily="18" charset="0"/>
            </a:endParaRPr>
          </a:p>
        </p:txBody>
      </p:sp>
      <p:sp>
        <p:nvSpPr>
          <p:cNvPr id="67625" name="Rectangle 52"/>
          <p:cNvSpPr>
            <a:spLocks/>
          </p:cNvSpPr>
          <p:nvPr/>
        </p:nvSpPr>
        <p:spPr bwMode="auto">
          <a:xfrm>
            <a:off x="7242175" y="1335088"/>
            <a:ext cx="1062038" cy="268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Ressenya</a:t>
            </a:r>
            <a:endParaRPr lang="en-US" altLang="en-US" sz="1600" dirty="0">
              <a:ea typeface="ヒラギノ角ゴ ProN W3" charset="-128"/>
              <a:sym typeface="Times New Roman" pitchFamily="18" charset="0"/>
            </a:endParaRPr>
          </a:p>
        </p:txBody>
      </p:sp>
      <p:sp>
        <p:nvSpPr>
          <p:cNvPr id="67626" name="Rectangle 53"/>
          <p:cNvSpPr>
            <a:spLocks/>
          </p:cNvSpPr>
          <p:nvPr/>
        </p:nvSpPr>
        <p:spPr bwMode="auto">
          <a:xfrm>
            <a:off x="7239000" y="2057400"/>
            <a:ext cx="1062038" cy="268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Criítica</a:t>
            </a:r>
            <a:endParaRPr lang="en-US" altLang="en-US" sz="1600" dirty="0">
              <a:ea typeface="ヒラギノ角ゴ ProN W3" charset="-128"/>
              <a:sym typeface="Times New Roman" pitchFamily="18" charset="0"/>
            </a:endParaRPr>
          </a:p>
        </p:txBody>
      </p:sp>
      <p:sp>
        <p:nvSpPr>
          <p:cNvPr id="67627" name="Rectangle 54"/>
          <p:cNvSpPr>
            <a:spLocks/>
          </p:cNvSpPr>
          <p:nvPr/>
        </p:nvSpPr>
        <p:spPr bwMode="auto">
          <a:xfrm>
            <a:off x="7358063" y="3438525"/>
            <a:ext cx="1062037" cy="47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Edició</a:t>
            </a:r>
            <a:endParaRPr lang="en-US" altLang="en-US" sz="1600" dirty="0" smtClean="0">
              <a:ea typeface="ヒラギノ角ゴ ProN W3" charset="-128"/>
              <a:sym typeface="Times New Roman" pitchFamily="18" charset="0"/>
            </a:endParaRPr>
          </a:p>
          <a:p>
            <a:pPr algn="ctr" eaLnBrk="1" hangingPunct="1">
              <a:spcBef>
                <a:spcPct val="0"/>
              </a:spcBef>
              <a:buClrTx/>
              <a:buSzTx/>
              <a:buNone/>
            </a:pPr>
            <a:r>
              <a:rPr lang="en-US" altLang="en-US" sz="1600" dirty="0" err="1" smtClean="0">
                <a:ea typeface="ヒラギノ角ゴ ProN W3" charset="-128"/>
                <a:sym typeface="Times New Roman" pitchFamily="18" charset="0"/>
              </a:rPr>
              <a:t>anotada</a:t>
            </a:r>
            <a:endParaRPr lang="en-US" altLang="en-US" sz="1600" dirty="0">
              <a:ea typeface="ヒラギノ角ゴ ProN W3" charset="-128"/>
              <a:sym typeface="Times New Roman" pitchFamily="18" charset="0"/>
            </a:endParaRPr>
          </a:p>
        </p:txBody>
      </p:sp>
      <p:sp>
        <p:nvSpPr>
          <p:cNvPr id="67628" name="Rectangle 55"/>
          <p:cNvSpPr>
            <a:spLocks/>
          </p:cNvSpPr>
          <p:nvPr/>
        </p:nvSpPr>
        <p:spPr bwMode="auto">
          <a:xfrm>
            <a:off x="7786688" y="1692275"/>
            <a:ext cx="1062037" cy="268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a:ea typeface="ヒラギノ角ゴ ProN W3" charset="-128"/>
                <a:sym typeface="Times New Roman" pitchFamily="18" charset="0"/>
              </a:rPr>
              <a:t>Casebook</a:t>
            </a:r>
          </a:p>
        </p:txBody>
      </p:sp>
      <p:sp>
        <p:nvSpPr>
          <p:cNvPr id="67629" name="Rectangle 56"/>
          <p:cNvSpPr>
            <a:spLocks/>
          </p:cNvSpPr>
          <p:nvPr/>
        </p:nvSpPr>
        <p:spPr bwMode="auto">
          <a:xfrm>
            <a:off x="7697788" y="2781300"/>
            <a:ext cx="1062037" cy="268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Evaluació</a:t>
            </a:r>
            <a:endParaRPr lang="en-US" altLang="en-US" sz="1600" dirty="0">
              <a:ea typeface="ヒラギノ角ゴ ProN W3" charset="-128"/>
              <a:sym typeface="Times New Roman" pitchFamily="18" charset="0"/>
            </a:endParaRPr>
          </a:p>
        </p:txBody>
      </p:sp>
      <p:sp>
        <p:nvSpPr>
          <p:cNvPr id="67630" name="Rectangle 57"/>
          <p:cNvSpPr>
            <a:spLocks/>
          </p:cNvSpPr>
          <p:nvPr/>
        </p:nvSpPr>
        <p:spPr bwMode="auto">
          <a:xfrm>
            <a:off x="7543800" y="4343400"/>
            <a:ext cx="1216025" cy="312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r>
              <a:rPr lang="en-US" altLang="en-US" sz="1600" dirty="0" err="1" smtClean="0">
                <a:ea typeface="ヒラギノ角ゴ ProN W3" charset="-128"/>
                <a:sym typeface="Times New Roman" pitchFamily="18" charset="0"/>
              </a:rPr>
              <a:t>Comentari</a:t>
            </a:r>
            <a:endParaRPr lang="en-US" altLang="en-US" sz="1600" dirty="0">
              <a:ea typeface="ヒラギノ角ゴ ProN W3" charset="-128"/>
              <a:sym typeface="Times New Roman" pitchFamily="18" charset="0"/>
            </a:endParaRPr>
          </a:p>
        </p:txBody>
      </p:sp>
      <p:sp>
        <p:nvSpPr>
          <p:cNvPr id="147515" name="Line 58"/>
          <p:cNvSpPr>
            <a:spLocks noChangeShapeType="1"/>
          </p:cNvSpPr>
          <p:nvPr/>
        </p:nvSpPr>
        <p:spPr bwMode="auto">
          <a:xfrm rot="10800000">
            <a:off x="814388" y="5149850"/>
            <a:ext cx="7545387" cy="0"/>
          </a:xfrm>
          <a:prstGeom prst="line">
            <a:avLst/>
          </a:prstGeom>
          <a:noFill/>
          <a:ln w="50800">
            <a:solidFill>
              <a:srgbClr val="FF0000"/>
            </a:solidFill>
            <a:round/>
            <a:headEnd type="arrow" w="lg" len="med"/>
            <a:tailEnd/>
          </a:ln>
          <a:extLst>
            <a:ext uri="{909E8E84-426E-40DD-AFC4-6F175D3DCCD1}">
              <a14:hiddenFill xmlns="" xmlns:a14="http://schemas.microsoft.com/office/drawing/2010/main">
                <a:noFill/>
              </a14:hiddenFill>
            </a:ext>
          </a:extLst>
        </p:spPr>
        <p:txBody>
          <a:bodyPr/>
          <a:lstStyle/>
          <a:p>
            <a:endParaRPr lang="en-US" dirty="0"/>
          </a:p>
        </p:txBody>
      </p:sp>
      <p:sp>
        <p:nvSpPr>
          <p:cNvPr id="67632" name="Rectangle 59"/>
          <p:cNvSpPr>
            <a:spLocks/>
          </p:cNvSpPr>
          <p:nvPr/>
        </p:nvSpPr>
        <p:spPr bwMode="auto">
          <a:xfrm>
            <a:off x="407988" y="0"/>
            <a:ext cx="8736012" cy="6517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r>
              <a:rPr lang="en-US" altLang="en-US" sz="3600" dirty="0">
                <a:solidFill>
                  <a:schemeClr val="tx2"/>
                </a:solidFill>
                <a:ea typeface="ヒラギノ角ゴ ProN W3" charset="-128"/>
                <a:sym typeface="Helvetica" charset="0"/>
              </a:rPr>
              <a:t> </a:t>
            </a:r>
            <a:endParaRPr lang="en-US" altLang="en-US" sz="3200" b="1" dirty="0">
              <a:solidFill>
                <a:schemeClr val="tx2"/>
              </a:solidFill>
              <a:ea typeface="ヒラギノ角ゴ ProN W3" charset="-128"/>
              <a:sym typeface="Helvetica" charset="0"/>
            </a:endParaRPr>
          </a:p>
        </p:txBody>
      </p:sp>
      <p:sp>
        <p:nvSpPr>
          <p:cNvPr id="16444" name="Rectangle 60"/>
          <p:cNvSpPr>
            <a:spLocks/>
          </p:cNvSpPr>
          <p:nvPr/>
        </p:nvSpPr>
        <p:spPr bwMode="auto">
          <a:xfrm>
            <a:off x="251520" y="980728"/>
            <a:ext cx="1160463" cy="4884737"/>
          </a:xfrm>
          <a:prstGeom prst="rect">
            <a:avLst/>
          </a:prstGeom>
          <a:noFill/>
          <a:ln w="50800">
            <a:solidFill>
              <a:srgbClr val="0000FF"/>
            </a:solidFill>
            <a:prstDash val="sysDot"/>
            <a:miter lim="800000"/>
            <a:headEnd/>
            <a:tailEnd/>
          </a:ln>
          <a:extLst>
            <a:ext uri="{909E8E84-426E-40DD-AFC4-6F175D3DCCD1}">
              <a14:hiddenFill xmlns="" xmlns:a14="http://schemas.microsoft.com/office/drawing/2010/main">
                <a:solidFill>
                  <a:srgbClr val="FFFFFF"/>
                </a:solidFill>
              </a14:hiddenFill>
            </a:ext>
          </a:extLst>
        </p:spPr>
        <p:txBody>
          <a:bodyPr lIns="0" tIns="0" rIns="0" bIns="0"/>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endParaRPr lang="en-US" altLang="en-US" sz="3000" dirty="0">
              <a:solidFill>
                <a:srgbClr val="000000"/>
              </a:solidFill>
              <a:latin typeface="Gill Sans" charset="0"/>
              <a:ea typeface="ヒラギノ角ゴ ProN W3" charset="-128"/>
              <a:sym typeface="Gill Sans" charset="0"/>
            </a:endParaRPr>
          </a:p>
        </p:txBody>
      </p:sp>
      <p:sp>
        <p:nvSpPr>
          <p:cNvPr id="16445" name="Rectangle 61"/>
          <p:cNvSpPr>
            <a:spLocks/>
          </p:cNvSpPr>
          <p:nvPr/>
        </p:nvSpPr>
        <p:spPr bwMode="auto">
          <a:xfrm>
            <a:off x="1547664" y="980728"/>
            <a:ext cx="5768404" cy="4884737"/>
          </a:xfrm>
          <a:prstGeom prst="rect">
            <a:avLst/>
          </a:prstGeom>
          <a:noFill/>
          <a:ln w="50800">
            <a:solidFill>
              <a:srgbClr val="0000FF"/>
            </a:solidFill>
            <a:prstDash val="sysDot"/>
            <a:miter lim="800000"/>
            <a:headEnd/>
            <a:tailEnd/>
          </a:ln>
          <a:extLst>
            <a:ext uri="{909E8E84-426E-40DD-AFC4-6F175D3DCCD1}">
              <a14:hiddenFill xmlns="" xmlns:a14="http://schemas.microsoft.com/office/drawing/2010/main">
                <a:solidFill>
                  <a:srgbClr val="FFFFFF"/>
                </a:solidFill>
              </a14:hiddenFill>
            </a:ext>
          </a:extLst>
        </p:spPr>
        <p:txBody>
          <a:bodyPr lIns="0" tIns="0" rIns="0" bIns="0"/>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endParaRPr lang="en-US" altLang="en-US" sz="3000" dirty="0">
              <a:solidFill>
                <a:srgbClr val="000000"/>
              </a:solidFill>
              <a:latin typeface="Gill Sans" charset="0"/>
              <a:ea typeface="ヒラギノ角ゴ ProN W3" charset="-128"/>
              <a:sym typeface="Gill Sans" charset="0"/>
            </a:endParaRPr>
          </a:p>
        </p:txBody>
      </p:sp>
      <p:sp>
        <p:nvSpPr>
          <p:cNvPr id="16446" name="Rectangle 62"/>
          <p:cNvSpPr>
            <a:spLocks/>
          </p:cNvSpPr>
          <p:nvPr/>
        </p:nvSpPr>
        <p:spPr bwMode="auto">
          <a:xfrm>
            <a:off x="7308304" y="980728"/>
            <a:ext cx="1670050" cy="4884737"/>
          </a:xfrm>
          <a:prstGeom prst="rect">
            <a:avLst/>
          </a:prstGeom>
          <a:noFill/>
          <a:ln w="50800">
            <a:solidFill>
              <a:srgbClr val="0000FF"/>
            </a:solidFill>
            <a:prstDash val="sysDot"/>
            <a:miter lim="800000"/>
            <a:headEnd/>
            <a:tailEnd/>
          </a:ln>
          <a:extLst>
            <a:ext uri="{909E8E84-426E-40DD-AFC4-6F175D3DCCD1}">
              <a14:hiddenFill xmlns="" xmlns:a14="http://schemas.microsoft.com/office/drawing/2010/main">
                <a:solidFill>
                  <a:srgbClr val="FFFFFF"/>
                </a:solidFill>
              </a14:hiddenFill>
            </a:ext>
          </a:extLst>
        </p:spPr>
        <p:txBody>
          <a:bodyPr lIns="0" tIns="0" rIns="0" bIns="0"/>
          <a:lstStyle>
            <a:lvl1pPr defTabSz="6429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defTabSz="6429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defTabSz="642938"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defTabSz="642938"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defTabSz="642938"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defTabSz="642938"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0"/>
              </a:spcBef>
              <a:buClrTx/>
              <a:buSzTx/>
              <a:buFontTx/>
              <a:buNone/>
            </a:pPr>
            <a:endParaRPr lang="en-US" altLang="en-US" sz="3000" dirty="0">
              <a:solidFill>
                <a:srgbClr val="000000"/>
              </a:solidFill>
              <a:latin typeface="Gill Sans" charset="0"/>
              <a:ea typeface="ヒラギノ角ゴ ProN W3" charset="-128"/>
              <a:sym typeface="Gill Sans" charset="0"/>
            </a:endParaRPr>
          </a:p>
        </p:txBody>
      </p:sp>
      <p:sp>
        <p:nvSpPr>
          <p:cNvPr id="67637" name="Slide Number Placeholder 1"/>
          <p:cNvSpPr>
            <a:spLocks noGrp="1"/>
          </p:cNvSpPr>
          <p:nvPr>
            <p:ph type="sldNum" sz="quarter" idx="12"/>
          </p:nvPr>
        </p:nvSpPr>
        <p:spPr>
          <a:xfrm>
            <a:off x="6660232" y="6309320"/>
            <a:ext cx="2133600" cy="36512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797E897E-C798-43A2-BC59-879DF6ABBA88}" type="slidenum">
              <a:rPr lang="en-US" altLang="en-US" sz="1400" i="1" smtClean="0"/>
              <a:pPr eaLnBrk="1" hangingPunct="1">
                <a:spcBef>
                  <a:spcPct val="0"/>
                </a:spcBef>
                <a:buClrTx/>
                <a:buSzTx/>
                <a:buFontTx/>
                <a:buNone/>
              </a:pPr>
              <a:t>61</a:t>
            </a:fld>
            <a:endParaRPr lang="en-US" altLang="en-US" sz="1400" i="1" dirty="0" smtClean="0"/>
          </a:p>
        </p:txBody>
      </p:sp>
      <p:sp>
        <p:nvSpPr>
          <p:cNvPr id="67" name="Rectangle 2"/>
          <p:cNvSpPr txBox="1">
            <a:spLocks noChangeArrowheads="1"/>
          </p:cNvSpPr>
          <p:nvPr/>
        </p:nvSpPr>
        <p:spPr>
          <a:xfrm>
            <a:off x="827584" y="0"/>
            <a:ext cx="8001000" cy="106997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3200" b="1" i="0" u="none" strike="noStrike" kern="1200" cap="none" spc="0" normalizeH="0" baseline="0" noProof="0" dirty="0" err="1" smtClean="0">
                <a:ln>
                  <a:noFill/>
                </a:ln>
                <a:solidFill>
                  <a:schemeClr val="tx1"/>
                </a:solidFill>
                <a:effectLst/>
                <a:uLnTx/>
                <a:uFillTx/>
                <a:latin typeface="+mj-lt"/>
                <a:ea typeface="+mj-ea"/>
                <a:cs typeface="+mj-cs"/>
              </a:rPr>
              <a:t>Relacions</a:t>
            </a:r>
            <a:r>
              <a:rPr kumimoji="0" lang="en-US" altLang="en-US" sz="3200" b="1" i="0" u="none" strike="noStrike" kern="1200" cap="none" spc="0" normalizeH="0" baseline="0" noProof="0" dirty="0" smtClean="0">
                <a:ln>
                  <a:noFill/>
                </a:ln>
                <a:solidFill>
                  <a:schemeClr val="tx1"/>
                </a:solidFill>
                <a:effectLst/>
                <a:uLnTx/>
                <a:uFillTx/>
                <a:latin typeface="+mj-lt"/>
                <a:ea typeface="+mj-ea"/>
                <a:cs typeface="+mj-cs"/>
              </a:rPr>
              <a:t> </a:t>
            </a:r>
            <a:r>
              <a:rPr kumimoji="0" lang="en-US" altLang="en-US" sz="3200" b="1" i="0" u="none" strike="noStrike" kern="1200" cap="none" spc="0" normalizeH="0" baseline="0" noProof="0" dirty="0" err="1" smtClean="0">
                <a:ln>
                  <a:noFill/>
                </a:ln>
                <a:solidFill>
                  <a:schemeClr val="tx1"/>
                </a:solidFill>
                <a:effectLst/>
                <a:uLnTx/>
                <a:uFillTx/>
                <a:latin typeface="+mj-lt"/>
                <a:ea typeface="+mj-ea"/>
                <a:cs typeface="+mj-cs"/>
              </a:rPr>
              <a:t>inherents</a:t>
            </a:r>
            <a:r>
              <a:rPr kumimoji="0" lang="en-US" altLang="en-US" sz="3200" b="1" i="0" u="none" strike="noStrike" kern="1200" cap="none" spc="0" normalizeH="0" baseline="0" noProof="0" dirty="0" smtClean="0">
                <a:ln>
                  <a:noFill/>
                </a:ln>
                <a:solidFill>
                  <a:schemeClr val="tx1"/>
                </a:solidFill>
                <a:effectLst/>
                <a:uLnTx/>
                <a:uFillTx/>
                <a:latin typeface="+mj-lt"/>
                <a:ea typeface="+mj-ea"/>
                <a:cs typeface="+mj-cs"/>
              </a:rPr>
              <a:t>–</a:t>
            </a:r>
            <a:br>
              <a:rPr kumimoji="0" lang="en-US" altLang="en-US" sz="3200" b="1" i="0" u="none" strike="noStrike" kern="1200" cap="none" spc="0" normalizeH="0" baseline="0" noProof="0" dirty="0" smtClean="0">
                <a:ln>
                  <a:noFill/>
                </a:ln>
                <a:solidFill>
                  <a:schemeClr val="tx1"/>
                </a:solidFill>
                <a:effectLst/>
                <a:uLnTx/>
                <a:uFillTx/>
                <a:latin typeface="+mj-lt"/>
                <a:ea typeface="+mj-ea"/>
                <a:cs typeface="+mj-cs"/>
              </a:rPr>
            </a:br>
            <a:r>
              <a:rPr kumimoji="0" lang="en-US" altLang="en-US" sz="3200" b="1" i="0" u="none" strike="noStrike" kern="1200" cap="none" spc="0" normalizeH="0" baseline="0" noProof="0" dirty="0" smtClean="0">
                <a:ln>
                  <a:noFill/>
                </a:ln>
                <a:solidFill>
                  <a:schemeClr val="tx1"/>
                </a:solidFill>
                <a:effectLst/>
                <a:uLnTx/>
                <a:uFillTx/>
                <a:latin typeface="+mj-lt"/>
                <a:ea typeface="+mj-ea"/>
                <a:cs typeface="+mj-cs"/>
              </a:rPr>
              <a:t>“</a:t>
            </a:r>
            <a:r>
              <a:rPr kumimoji="0" lang="en-US" altLang="en-US" sz="3200" b="1" i="0" u="none" strike="noStrike" kern="1200" cap="none" spc="0" normalizeH="0" baseline="0" noProof="0" dirty="0" err="1" smtClean="0">
                <a:ln>
                  <a:noFill/>
                </a:ln>
                <a:solidFill>
                  <a:schemeClr val="tx1"/>
                </a:solidFill>
                <a:effectLst/>
                <a:uLnTx/>
                <a:uFillTx/>
                <a:latin typeface="+mj-lt"/>
                <a:ea typeface="+mj-ea"/>
                <a:cs typeface="+mj-cs"/>
              </a:rPr>
              <a:t>Família</a:t>
            </a:r>
            <a:r>
              <a:rPr kumimoji="0" lang="en-US" altLang="en-US" sz="3200" b="1" i="0" u="none" strike="noStrike" kern="1200" cap="none" spc="0" normalizeH="0" baseline="0" noProof="0" dirty="0" smtClean="0">
                <a:ln>
                  <a:noFill/>
                </a:ln>
                <a:solidFill>
                  <a:schemeClr val="tx1"/>
                </a:solidFill>
                <a:effectLst/>
                <a:uLnTx/>
                <a:uFillTx/>
                <a:latin typeface="+mj-lt"/>
                <a:ea typeface="+mj-ea"/>
                <a:cs typeface="+mj-cs"/>
              </a:rPr>
              <a:t> </a:t>
            </a:r>
            <a:r>
              <a:rPr kumimoji="0" lang="en-US" altLang="en-US" sz="3200" b="1" i="0" u="none" strike="noStrike" kern="1200" cap="none" spc="0" normalizeH="0" baseline="0" noProof="0" dirty="0" err="1" smtClean="0">
                <a:ln>
                  <a:noFill/>
                </a:ln>
                <a:solidFill>
                  <a:schemeClr val="tx1"/>
                </a:solidFill>
                <a:effectLst/>
                <a:uLnTx/>
                <a:uFillTx/>
                <a:latin typeface="+mj-lt"/>
                <a:ea typeface="+mj-ea"/>
                <a:cs typeface="+mj-cs"/>
              </a:rPr>
              <a:t>d’Obres</a:t>
            </a:r>
            <a:r>
              <a:rPr kumimoji="0" lang="en-US" altLang="en-US" sz="3200" b="1" i="0" u="none" strike="noStrike" kern="1200" cap="none" spc="0" normalizeH="0" baseline="0" noProof="0" dirty="0" smtClean="0">
                <a:ln>
                  <a:noFill/>
                </a:ln>
                <a:solidFill>
                  <a:schemeClr val="tx1"/>
                </a:solidFill>
                <a:effectLst/>
                <a:uLnTx/>
                <a:uFillTx/>
                <a:latin typeface="+mj-lt"/>
                <a:ea typeface="+mj-ea"/>
                <a:cs typeface="+mj-cs"/>
              </a:rPr>
              <a:t>”</a:t>
            </a:r>
          </a:p>
        </p:txBody>
      </p:sp>
    </p:spTree>
    <p:extLst>
      <p:ext uri="{BB962C8B-B14F-4D97-AF65-F5344CB8AC3E}">
        <p14:creationId xmlns="" xmlns:p14="http://schemas.microsoft.com/office/powerpoint/2010/main" val="312425635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7515"/>
                                        </p:tgtEl>
                                        <p:attrNameLst>
                                          <p:attrName>style.visibility</p:attrName>
                                        </p:attrNameLst>
                                      </p:cBhvr>
                                      <p:to>
                                        <p:strVal val="visible"/>
                                      </p:to>
                                    </p:set>
                                  </p:childTnLst>
                                </p:cTn>
                              </p:par>
                            </p:childTnLst>
                          </p:cTn>
                        </p:par>
                        <p:par>
                          <p:cTn id="7" fill="hold" nodeType="afterGroup">
                            <p:stCondLst>
                              <p:cond delay="500"/>
                            </p:stCondLst>
                            <p:childTnLst>
                              <p:par>
                                <p:cTn id="8" presetID="2" presetClass="entr" presetSubtype="8" fill="hold" nodeType="after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1000" fill="hold"/>
                                        <p:tgtEl>
                                          <p:spTgt spid="3"/>
                                        </p:tgtEl>
                                        <p:attrNameLst>
                                          <p:attrName>ppt_x</p:attrName>
                                        </p:attrNameLst>
                                      </p:cBhvr>
                                      <p:tavLst>
                                        <p:tav tm="0">
                                          <p:val>
                                            <p:strVal val="0-#ppt_w/2"/>
                                          </p:val>
                                        </p:tav>
                                        <p:tav tm="100000">
                                          <p:val>
                                            <p:strVal val="#ppt_x"/>
                                          </p:val>
                                        </p:tav>
                                      </p:tavLst>
                                    </p:anim>
                                    <p:anim calcmode="lin" valueType="num">
                                      <p:cBhvr additive="base">
                                        <p:cTn id="11"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16444"/>
                                        </p:tgtEl>
                                        <p:attrNameLst>
                                          <p:attrName>style.visibility</p:attrName>
                                        </p:attrNameLst>
                                      </p:cBhvr>
                                      <p:to>
                                        <p:strVal val="visible"/>
                                      </p:to>
                                    </p:set>
                                  </p:childTnLst>
                                </p:cTn>
                              </p:par>
                            </p:childTnLst>
                          </p:cTn>
                        </p:par>
                        <p:par>
                          <p:cTn id="16" fill="hold" nodeType="afterGroup">
                            <p:stCondLst>
                              <p:cond delay="500"/>
                            </p:stCondLst>
                            <p:childTnLst>
                              <p:par>
                                <p:cTn id="17" presetID="1" presetClass="entr" presetSubtype="0" fill="hold" grpId="0" nodeType="afterEffect">
                                  <p:stCondLst>
                                    <p:cond delay="0"/>
                                  </p:stCondLst>
                                  <p:childTnLst>
                                    <p:set>
                                      <p:cBhvr>
                                        <p:cTn id="18" dur="1" fill="hold">
                                          <p:stCondLst>
                                            <p:cond delay="499"/>
                                          </p:stCondLst>
                                        </p:cTn>
                                        <p:tgtEl>
                                          <p:spTgt spid="147467"/>
                                        </p:tgtEl>
                                        <p:attrNameLst>
                                          <p:attrName>style.visibility</p:attrName>
                                        </p:attrNameLst>
                                      </p:cBhvr>
                                      <p:to>
                                        <p:strVal val="visible"/>
                                      </p:to>
                                    </p:set>
                                  </p:childTnLst>
                                </p:cTn>
                              </p:par>
                            </p:childTnLst>
                          </p:cTn>
                        </p:par>
                        <p:par>
                          <p:cTn id="19" fill="hold" nodeType="afterGroup">
                            <p:stCondLst>
                              <p:cond delay="1000"/>
                            </p:stCondLst>
                            <p:childTnLst>
                              <p:par>
                                <p:cTn id="20" presetID="1" presetClass="entr" presetSubtype="0" fill="hold" grpId="0" nodeType="afterEffect">
                                  <p:stCondLst>
                                    <p:cond delay="0"/>
                                  </p:stCondLst>
                                  <p:childTnLst>
                                    <p:set>
                                      <p:cBhvr>
                                        <p:cTn id="21" dur="1" fill="hold">
                                          <p:stCondLst>
                                            <p:cond delay="499"/>
                                          </p:stCondLst>
                                        </p:cTn>
                                        <p:tgtEl>
                                          <p:spTgt spid="147462"/>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xit" presetSubtype="0" fill="hold" grpId="1" nodeType="clickEffect">
                                  <p:stCondLst>
                                    <p:cond delay="0"/>
                                  </p:stCondLst>
                                  <p:childTnLst>
                                    <p:set>
                                      <p:cBhvr>
                                        <p:cTn id="25" dur="1" fill="hold">
                                          <p:stCondLst>
                                            <p:cond delay="0"/>
                                          </p:stCondLst>
                                        </p:cTn>
                                        <p:tgtEl>
                                          <p:spTgt spid="16444"/>
                                        </p:tgtEl>
                                        <p:attrNameLst>
                                          <p:attrName>style.visibility</p:attrName>
                                        </p:attrNameLst>
                                      </p:cBhvr>
                                      <p:to>
                                        <p:strVal val="hidden"/>
                                      </p:to>
                                    </p:set>
                                  </p:childTnLst>
                                </p:cTn>
                              </p:par>
                              <p:par>
                                <p:cTn id="26" presetID="2" presetClass="entr" presetSubtype="4" fill="hold" grpId="0" nodeType="withEffect">
                                  <p:stCondLst>
                                    <p:cond delay="0"/>
                                  </p:stCondLst>
                                  <p:childTnLst>
                                    <p:set>
                                      <p:cBhvr>
                                        <p:cTn id="27" dur="1" fill="hold">
                                          <p:stCondLst>
                                            <p:cond delay="0"/>
                                          </p:stCondLst>
                                        </p:cTn>
                                        <p:tgtEl>
                                          <p:spTgt spid="147463"/>
                                        </p:tgtEl>
                                        <p:attrNameLst>
                                          <p:attrName>style.visibility</p:attrName>
                                        </p:attrNameLst>
                                      </p:cBhvr>
                                      <p:to>
                                        <p:strVal val="visible"/>
                                      </p:to>
                                    </p:set>
                                    <p:anim calcmode="lin" valueType="num">
                                      <p:cBhvr additive="base">
                                        <p:cTn id="28" dur="500" fill="hold"/>
                                        <p:tgtEl>
                                          <p:spTgt spid="147463"/>
                                        </p:tgtEl>
                                        <p:attrNameLst>
                                          <p:attrName>ppt_x</p:attrName>
                                        </p:attrNameLst>
                                      </p:cBhvr>
                                      <p:tavLst>
                                        <p:tav tm="0">
                                          <p:val>
                                            <p:strVal val="#ppt_x"/>
                                          </p:val>
                                        </p:tav>
                                        <p:tav tm="100000">
                                          <p:val>
                                            <p:strVal val="#ppt_x"/>
                                          </p:val>
                                        </p:tav>
                                      </p:tavLst>
                                    </p:anim>
                                    <p:anim calcmode="lin" valueType="num">
                                      <p:cBhvr additive="base">
                                        <p:cTn id="29" dur="500" fill="hold"/>
                                        <p:tgtEl>
                                          <p:spTgt spid="147463"/>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500"/>
                            </p:stCondLst>
                            <p:childTnLst>
                              <p:par>
                                <p:cTn id="31" presetID="1" presetClass="entr" presetSubtype="0" fill="hold" grpId="0" nodeType="afterEffect">
                                  <p:stCondLst>
                                    <p:cond delay="0"/>
                                  </p:stCondLst>
                                  <p:childTnLst>
                                    <p:set>
                                      <p:cBhvr>
                                        <p:cTn id="32" dur="1" fill="hold">
                                          <p:stCondLst>
                                            <p:cond delay="499"/>
                                          </p:stCondLst>
                                        </p:cTn>
                                        <p:tgtEl>
                                          <p:spTgt spid="16445"/>
                                        </p:tgtEl>
                                        <p:attrNameLst>
                                          <p:attrName>style.visibility</p:attrName>
                                        </p:attrNameLst>
                                      </p:cBhvr>
                                      <p:to>
                                        <p:strVal val="visible"/>
                                      </p:to>
                                    </p:set>
                                  </p:childTnLst>
                                </p:cTn>
                              </p:par>
                            </p:childTnLst>
                          </p:cTn>
                        </p:par>
                        <p:par>
                          <p:cTn id="33" fill="hold" nodeType="afterGroup">
                            <p:stCondLst>
                              <p:cond delay="1000"/>
                            </p:stCondLst>
                            <p:childTnLst>
                              <p:par>
                                <p:cTn id="34" presetID="9" presetClass="entr" presetSubtype="0" fill="hold" grpId="0" nodeType="afterEffect">
                                  <p:stCondLst>
                                    <p:cond delay="0"/>
                                  </p:stCondLst>
                                  <p:childTnLst>
                                    <p:set>
                                      <p:cBhvr>
                                        <p:cTn id="35" dur="1" fill="hold">
                                          <p:stCondLst>
                                            <p:cond delay="0"/>
                                          </p:stCondLst>
                                        </p:cTn>
                                        <p:tgtEl>
                                          <p:spTgt spid="147466"/>
                                        </p:tgtEl>
                                        <p:attrNameLst>
                                          <p:attrName>style.visibility</p:attrName>
                                        </p:attrNameLst>
                                      </p:cBhvr>
                                      <p:to>
                                        <p:strVal val="visible"/>
                                      </p:to>
                                    </p:set>
                                    <p:animEffect transition="in" filter="dissolve">
                                      <p:cBhvr>
                                        <p:cTn id="36" dur="500"/>
                                        <p:tgtEl>
                                          <p:spTgt spid="147466"/>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3" presetClass="entr" presetSubtype="16" fill="hold" grpId="0" nodeType="clickEffect">
                                  <p:stCondLst>
                                    <p:cond delay="0"/>
                                  </p:stCondLst>
                                  <p:childTnLst>
                                    <p:set>
                                      <p:cBhvr>
                                        <p:cTn id="40" dur="1" fill="hold">
                                          <p:stCondLst>
                                            <p:cond delay="0"/>
                                          </p:stCondLst>
                                        </p:cTn>
                                        <p:tgtEl>
                                          <p:spTgt spid="16412"/>
                                        </p:tgtEl>
                                        <p:attrNameLst>
                                          <p:attrName>style.visibility</p:attrName>
                                        </p:attrNameLst>
                                      </p:cBhvr>
                                      <p:to>
                                        <p:strVal val="visible"/>
                                      </p:to>
                                    </p:set>
                                    <p:anim calcmode="lin" valueType="num">
                                      <p:cBhvr>
                                        <p:cTn id="41" dur="500" fill="hold"/>
                                        <p:tgtEl>
                                          <p:spTgt spid="16412"/>
                                        </p:tgtEl>
                                        <p:attrNameLst>
                                          <p:attrName>ppt_w</p:attrName>
                                        </p:attrNameLst>
                                      </p:cBhvr>
                                      <p:tavLst>
                                        <p:tav tm="0">
                                          <p:val>
                                            <p:fltVal val="0"/>
                                          </p:val>
                                        </p:tav>
                                        <p:tav tm="100000">
                                          <p:val>
                                            <p:strVal val="#ppt_w"/>
                                          </p:val>
                                        </p:tav>
                                      </p:tavLst>
                                    </p:anim>
                                    <p:anim calcmode="lin" valueType="num">
                                      <p:cBhvr>
                                        <p:cTn id="42" dur="500" fill="hold"/>
                                        <p:tgtEl>
                                          <p:spTgt spid="16412"/>
                                        </p:tgtEl>
                                        <p:attrNameLst>
                                          <p:attrName>ppt_h</p:attrName>
                                        </p:attrNameLst>
                                      </p:cBhvr>
                                      <p:tavLst>
                                        <p:tav tm="0">
                                          <p:val>
                                            <p:fltVal val="0"/>
                                          </p:val>
                                        </p:tav>
                                        <p:tav tm="100000">
                                          <p:val>
                                            <p:strVal val="#ppt_h"/>
                                          </p:val>
                                        </p:tav>
                                      </p:tavLst>
                                    </p:anim>
                                  </p:childTnLst>
                                </p:cTn>
                              </p:par>
                            </p:childTnLst>
                          </p:cTn>
                        </p:par>
                        <p:par>
                          <p:cTn id="43" fill="hold" nodeType="afterGroup">
                            <p:stCondLst>
                              <p:cond delay="500"/>
                            </p:stCondLst>
                            <p:childTnLst>
                              <p:par>
                                <p:cTn id="44" presetID="23" presetClass="entr" presetSubtype="16" fill="hold" grpId="0" nodeType="afterEffect">
                                  <p:stCondLst>
                                    <p:cond delay="0"/>
                                  </p:stCondLst>
                                  <p:childTnLst>
                                    <p:set>
                                      <p:cBhvr>
                                        <p:cTn id="45" dur="1" fill="hold">
                                          <p:stCondLst>
                                            <p:cond delay="0"/>
                                          </p:stCondLst>
                                        </p:cTn>
                                        <p:tgtEl>
                                          <p:spTgt spid="16392"/>
                                        </p:tgtEl>
                                        <p:attrNameLst>
                                          <p:attrName>style.visibility</p:attrName>
                                        </p:attrNameLst>
                                      </p:cBhvr>
                                      <p:to>
                                        <p:strVal val="visible"/>
                                      </p:to>
                                    </p:set>
                                    <p:anim calcmode="lin" valueType="num">
                                      <p:cBhvr>
                                        <p:cTn id="46" dur="500" fill="hold"/>
                                        <p:tgtEl>
                                          <p:spTgt spid="16392"/>
                                        </p:tgtEl>
                                        <p:attrNameLst>
                                          <p:attrName>ppt_w</p:attrName>
                                        </p:attrNameLst>
                                      </p:cBhvr>
                                      <p:tavLst>
                                        <p:tav tm="0">
                                          <p:val>
                                            <p:fltVal val="0"/>
                                          </p:val>
                                        </p:tav>
                                        <p:tav tm="100000">
                                          <p:val>
                                            <p:strVal val="#ppt_w"/>
                                          </p:val>
                                        </p:tav>
                                      </p:tavLst>
                                    </p:anim>
                                    <p:anim calcmode="lin" valueType="num">
                                      <p:cBhvr>
                                        <p:cTn id="47" dur="500" fill="hold"/>
                                        <p:tgtEl>
                                          <p:spTgt spid="16392"/>
                                        </p:tgtEl>
                                        <p:attrNameLst>
                                          <p:attrName>ppt_h</p:attrName>
                                        </p:attrNameLst>
                                      </p:cBhvr>
                                      <p:tavLst>
                                        <p:tav tm="0">
                                          <p:val>
                                            <p:fltVal val="0"/>
                                          </p:val>
                                        </p:tav>
                                        <p:tav tm="100000">
                                          <p:val>
                                            <p:strVal val="#ppt_h"/>
                                          </p:val>
                                        </p:tav>
                                      </p:tavLst>
                                    </p:anim>
                                  </p:childTnLst>
                                </p:cTn>
                              </p:par>
                            </p:childTnLst>
                          </p:cTn>
                        </p:par>
                        <p:par>
                          <p:cTn id="48" fill="hold" nodeType="afterGroup">
                            <p:stCondLst>
                              <p:cond delay="1000"/>
                            </p:stCondLst>
                            <p:childTnLst>
                              <p:par>
                                <p:cTn id="49" presetID="2" presetClass="entr" presetSubtype="4" fill="hold" grpId="0" nodeType="afterEffect">
                                  <p:stCondLst>
                                    <p:cond delay="0"/>
                                  </p:stCondLst>
                                  <p:childTnLst>
                                    <p:set>
                                      <p:cBhvr>
                                        <p:cTn id="50" dur="1" fill="hold">
                                          <p:stCondLst>
                                            <p:cond delay="0"/>
                                          </p:stCondLst>
                                        </p:cTn>
                                        <p:tgtEl>
                                          <p:spTgt spid="147464"/>
                                        </p:tgtEl>
                                        <p:attrNameLst>
                                          <p:attrName>style.visibility</p:attrName>
                                        </p:attrNameLst>
                                      </p:cBhvr>
                                      <p:to>
                                        <p:strVal val="visible"/>
                                      </p:to>
                                    </p:set>
                                    <p:anim calcmode="lin" valueType="num">
                                      <p:cBhvr additive="base">
                                        <p:cTn id="51" dur="500" fill="hold"/>
                                        <p:tgtEl>
                                          <p:spTgt spid="147464"/>
                                        </p:tgtEl>
                                        <p:attrNameLst>
                                          <p:attrName>ppt_x</p:attrName>
                                        </p:attrNameLst>
                                      </p:cBhvr>
                                      <p:tavLst>
                                        <p:tav tm="0">
                                          <p:val>
                                            <p:strVal val="#ppt_x"/>
                                          </p:val>
                                        </p:tav>
                                        <p:tav tm="100000">
                                          <p:val>
                                            <p:strVal val="#ppt_x"/>
                                          </p:val>
                                        </p:tav>
                                      </p:tavLst>
                                    </p:anim>
                                    <p:anim calcmode="lin" valueType="num">
                                      <p:cBhvr additive="base">
                                        <p:cTn id="52" dur="500" fill="hold"/>
                                        <p:tgtEl>
                                          <p:spTgt spid="147464"/>
                                        </p:tgtEl>
                                        <p:attrNameLst>
                                          <p:attrName>ppt_y</p:attrName>
                                        </p:attrNameLst>
                                      </p:cBhvr>
                                      <p:tavLst>
                                        <p:tav tm="0">
                                          <p:val>
                                            <p:strVal val="1+#ppt_h/2"/>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16445"/>
                                        </p:tgtEl>
                                        <p:attrNameLst>
                                          <p:attrName>style.visibility</p:attrName>
                                        </p:attrNameLst>
                                      </p:cBhvr>
                                      <p:to>
                                        <p:strVal val="hidden"/>
                                      </p:to>
                                    </p:set>
                                  </p:childTnLst>
                                </p:cTn>
                              </p:par>
                              <p:par>
                                <p:cTn id="57" presetID="23" presetClass="entr" presetSubtype="16" fill="hold" grpId="0" nodeType="withEffect">
                                  <p:stCondLst>
                                    <p:cond delay="0"/>
                                  </p:stCondLst>
                                  <p:childTnLst>
                                    <p:set>
                                      <p:cBhvr>
                                        <p:cTn id="58" dur="1" fill="hold">
                                          <p:stCondLst>
                                            <p:cond delay="0"/>
                                          </p:stCondLst>
                                        </p:cTn>
                                        <p:tgtEl>
                                          <p:spTgt spid="16446"/>
                                        </p:tgtEl>
                                        <p:attrNameLst>
                                          <p:attrName>style.visibility</p:attrName>
                                        </p:attrNameLst>
                                      </p:cBhvr>
                                      <p:to>
                                        <p:strVal val="visible"/>
                                      </p:to>
                                    </p:set>
                                    <p:anim calcmode="lin" valueType="num">
                                      <p:cBhvr>
                                        <p:cTn id="59" dur="500" fill="hold"/>
                                        <p:tgtEl>
                                          <p:spTgt spid="16446"/>
                                        </p:tgtEl>
                                        <p:attrNameLst>
                                          <p:attrName>ppt_w</p:attrName>
                                        </p:attrNameLst>
                                      </p:cBhvr>
                                      <p:tavLst>
                                        <p:tav tm="0">
                                          <p:val>
                                            <p:fltVal val="0"/>
                                          </p:val>
                                        </p:tav>
                                        <p:tav tm="100000">
                                          <p:val>
                                            <p:strVal val="#ppt_w"/>
                                          </p:val>
                                        </p:tav>
                                      </p:tavLst>
                                    </p:anim>
                                    <p:anim calcmode="lin" valueType="num">
                                      <p:cBhvr>
                                        <p:cTn id="60" dur="500" fill="hold"/>
                                        <p:tgtEl>
                                          <p:spTgt spid="16446"/>
                                        </p:tgtEl>
                                        <p:attrNameLst>
                                          <p:attrName>ppt_h</p:attrName>
                                        </p:attrNameLst>
                                      </p:cBhvr>
                                      <p:tavLst>
                                        <p:tav tm="0">
                                          <p:val>
                                            <p:fltVal val="0"/>
                                          </p:val>
                                        </p:tav>
                                        <p:tav tm="100000">
                                          <p:val>
                                            <p:strVal val="#ppt_h"/>
                                          </p:val>
                                        </p:tav>
                                      </p:tavLst>
                                    </p:anim>
                                  </p:childTnLst>
                                </p:cTn>
                              </p:par>
                            </p:childTnLst>
                          </p:cTn>
                        </p:par>
                        <p:par>
                          <p:cTn id="61" fill="hold" nodeType="afterGroup">
                            <p:stCondLst>
                              <p:cond delay="500"/>
                            </p:stCondLst>
                            <p:childTnLst>
                              <p:par>
                                <p:cTn id="62" presetID="9" presetClass="entr" presetSubtype="0" fill="hold" grpId="0" nodeType="afterEffect">
                                  <p:stCondLst>
                                    <p:cond delay="0"/>
                                  </p:stCondLst>
                                  <p:childTnLst>
                                    <p:set>
                                      <p:cBhvr>
                                        <p:cTn id="63" dur="1" fill="hold">
                                          <p:stCondLst>
                                            <p:cond delay="0"/>
                                          </p:stCondLst>
                                        </p:cTn>
                                        <p:tgtEl>
                                          <p:spTgt spid="147468"/>
                                        </p:tgtEl>
                                        <p:attrNameLst>
                                          <p:attrName>style.visibility</p:attrName>
                                        </p:attrNameLst>
                                      </p:cBhvr>
                                      <p:to>
                                        <p:strVal val="visible"/>
                                      </p:to>
                                    </p:set>
                                    <p:animEffect transition="in" filter="dissolve">
                                      <p:cBhvr>
                                        <p:cTn id="64" dur="500"/>
                                        <p:tgtEl>
                                          <p:spTgt spid="147468"/>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1" presetClass="exit" presetSubtype="0" fill="hold" grpId="1" nodeType="clickEffect">
                                  <p:stCondLst>
                                    <p:cond delay="0"/>
                                  </p:stCondLst>
                                  <p:childTnLst>
                                    <p:set>
                                      <p:cBhvr>
                                        <p:cTn id="68" dur="1" fill="hold">
                                          <p:stCondLst>
                                            <p:cond delay="0"/>
                                          </p:stCondLst>
                                        </p:cTn>
                                        <p:tgtEl>
                                          <p:spTgt spid="164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62" grpId="0" autoUpdateAnimBg="0"/>
      <p:bldP spid="147463" grpId="0" autoUpdateAnimBg="0"/>
      <p:bldP spid="147464" grpId="0" autoUpdateAnimBg="0"/>
      <p:bldP spid="16392" grpId="0" autoUpdateAnimBg="0"/>
      <p:bldP spid="147466" grpId="0" autoUpdateAnimBg="0"/>
      <p:bldP spid="147467" grpId="0" autoUpdateAnimBg="0"/>
      <p:bldP spid="147468" grpId="0" autoUpdateAnimBg="0"/>
      <p:bldP spid="16412" grpId="0" animBg="1"/>
      <p:bldP spid="147515" grpId="0" animBg="1"/>
      <p:bldP spid="16444" grpId="0" animBg="1" autoUpdateAnimBg="0"/>
      <p:bldP spid="16444" grpId="1" animBg="1"/>
      <p:bldP spid="16445" grpId="0" animBg="1" autoUpdateAnimBg="0"/>
      <p:bldP spid="16445" grpId="1" animBg="1"/>
      <p:bldP spid="16446" grpId="0" animBg="1" autoUpdateAnimBg="0"/>
      <p:bldP spid="16446" grpId="1"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AutoShape 35"/>
          <p:cNvSpPr>
            <a:spLocks noChangeArrowheads="1"/>
          </p:cNvSpPr>
          <p:nvPr/>
        </p:nvSpPr>
        <p:spPr bwMode="auto">
          <a:xfrm>
            <a:off x="7010400" y="228600"/>
            <a:ext cx="1905000" cy="838200"/>
          </a:xfrm>
          <a:prstGeom prst="roundRect">
            <a:avLst>
              <a:gd name="adj" fmla="val 16667"/>
            </a:avLst>
          </a:prstGeom>
          <a:noFill/>
          <a:ln w="15875">
            <a:solidFill>
              <a:schemeClr val="tx2"/>
            </a:solidFill>
            <a:prstDash val="sysDot"/>
            <a:round/>
            <a:headEnd/>
            <a:tailEnd/>
          </a:ln>
          <a:extLst>
            <a:ext uri="{909E8E84-426E-40DD-AFC4-6F175D3DCCD1}">
              <a14:hiddenFill xmlns="" xmlns:a14="http://schemas.microsoft.com/office/drawing/2010/main">
                <a:solidFill>
                  <a:srgbClr val="FFCC99"/>
                </a:solidFill>
              </a14:hiddenFill>
            </a:ext>
          </a:extLst>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165891" name="Text Box 36"/>
          <p:cNvSpPr txBox="1">
            <a:spLocks noChangeArrowheads="1"/>
          </p:cNvSpPr>
          <p:nvPr/>
        </p:nvSpPr>
        <p:spPr bwMode="auto">
          <a:xfrm>
            <a:off x="7162800" y="304800"/>
            <a:ext cx="1600200"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50000"/>
              </a:spcBef>
              <a:buClrTx/>
              <a:buSzTx/>
              <a:buFontTx/>
              <a:buNone/>
            </a:pPr>
            <a:r>
              <a:rPr lang="en-US" altLang="en-US" sz="1600" b="1" dirty="0">
                <a:solidFill>
                  <a:srgbClr val="00B0F0"/>
                </a:solidFill>
              </a:rPr>
              <a:t>Jane Austen (</a:t>
            </a:r>
            <a:r>
              <a:rPr lang="en-US" altLang="en-US" sz="1600" b="1" dirty="0" err="1" smtClean="0">
                <a:solidFill>
                  <a:srgbClr val="00B0F0"/>
                </a:solidFill>
              </a:rPr>
              <a:t>Creadora</a:t>
            </a:r>
            <a:r>
              <a:rPr lang="en-US" altLang="en-US" sz="1600" b="1" dirty="0" smtClean="0">
                <a:solidFill>
                  <a:srgbClr val="00B0F0"/>
                </a:solidFill>
              </a:rPr>
              <a:t>)</a:t>
            </a:r>
            <a:endParaRPr lang="en-US" altLang="en-US" sz="1600" b="1" dirty="0">
              <a:solidFill>
                <a:srgbClr val="00B0F0"/>
              </a:solidFill>
            </a:endParaRPr>
          </a:p>
        </p:txBody>
      </p:sp>
      <p:sp>
        <p:nvSpPr>
          <p:cNvPr id="68612" name="AutoShape 35"/>
          <p:cNvSpPr>
            <a:spLocks noChangeArrowheads="1"/>
          </p:cNvSpPr>
          <p:nvPr/>
        </p:nvSpPr>
        <p:spPr bwMode="auto">
          <a:xfrm>
            <a:off x="7010400" y="1371600"/>
            <a:ext cx="1905000" cy="762000"/>
          </a:xfrm>
          <a:prstGeom prst="roundRect">
            <a:avLst>
              <a:gd name="adj" fmla="val 16667"/>
            </a:avLst>
          </a:prstGeom>
          <a:solidFill>
            <a:srgbClr val="CCFFCC"/>
          </a:solidFill>
          <a:ln w="9525">
            <a:solidFill>
              <a:schemeClr val="tx1"/>
            </a:solidFill>
            <a:round/>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68613" name="Text Box 36"/>
          <p:cNvSpPr txBox="1">
            <a:spLocks noChangeArrowheads="1"/>
          </p:cNvSpPr>
          <p:nvPr/>
        </p:nvSpPr>
        <p:spPr bwMode="auto">
          <a:xfrm>
            <a:off x="7162800" y="1371600"/>
            <a:ext cx="160020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1600" dirty="0" err="1" smtClean="0"/>
              <a:t>Paraula</a:t>
            </a:r>
            <a:r>
              <a:rPr lang="en-US" altLang="en-US" sz="1600" dirty="0" smtClean="0"/>
              <a:t> </a:t>
            </a:r>
            <a:r>
              <a:rPr lang="en-US" altLang="en-US" sz="1600" dirty="0" err="1" smtClean="0"/>
              <a:t>parlada</a:t>
            </a:r>
            <a:r>
              <a:rPr lang="en-US" altLang="en-US" sz="1600" dirty="0" smtClean="0"/>
              <a:t> en </a:t>
            </a:r>
            <a:r>
              <a:rPr lang="en-US" altLang="en-US" sz="1600" dirty="0" err="1" smtClean="0"/>
              <a:t>anglès</a:t>
            </a:r>
            <a:r>
              <a:rPr lang="en-US" altLang="en-US" sz="1600" dirty="0" smtClean="0"/>
              <a:t> </a:t>
            </a:r>
            <a:r>
              <a:rPr lang="en-US" altLang="en-US" sz="1600" dirty="0"/>
              <a:t>(E)</a:t>
            </a:r>
          </a:p>
        </p:txBody>
      </p:sp>
      <p:sp>
        <p:nvSpPr>
          <p:cNvPr id="68614" name="AutoShape 35"/>
          <p:cNvSpPr>
            <a:spLocks noChangeArrowheads="1"/>
          </p:cNvSpPr>
          <p:nvPr/>
        </p:nvSpPr>
        <p:spPr bwMode="auto">
          <a:xfrm>
            <a:off x="7162800" y="3276600"/>
            <a:ext cx="1905000" cy="762000"/>
          </a:xfrm>
          <a:prstGeom prst="roundRect">
            <a:avLst>
              <a:gd name="adj" fmla="val 16667"/>
            </a:avLst>
          </a:prstGeom>
          <a:solidFill>
            <a:srgbClr val="FFCCFF"/>
          </a:solidFill>
          <a:ln w="9525">
            <a:solidFill>
              <a:schemeClr val="tx1"/>
            </a:solidFill>
            <a:round/>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68615" name="Text Box 36"/>
          <p:cNvSpPr txBox="1">
            <a:spLocks noChangeArrowheads="1"/>
          </p:cNvSpPr>
          <p:nvPr/>
        </p:nvSpPr>
        <p:spPr bwMode="auto">
          <a:xfrm>
            <a:off x="7315200" y="3276600"/>
            <a:ext cx="1600200"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1600" dirty="0"/>
              <a:t>Audio Pub. Co. 2006 (M)</a:t>
            </a:r>
          </a:p>
        </p:txBody>
      </p:sp>
      <p:sp>
        <p:nvSpPr>
          <p:cNvPr id="68616" name="AutoShape 35"/>
          <p:cNvSpPr>
            <a:spLocks noChangeArrowheads="1"/>
          </p:cNvSpPr>
          <p:nvPr/>
        </p:nvSpPr>
        <p:spPr bwMode="auto">
          <a:xfrm>
            <a:off x="5257800" y="5181600"/>
            <a:ext cx="1905000" cy="533400"/>
          </a:xfrm>
          <a:prstGeom prst="roundRect">
            <a:avLst>
              <a:gd name="adj" fmla="val 16667"/>
            </a:avLst>
          </a:prstGeom>
          <a:solidFill>
            <a:srgbClr val="FFFFCC"/>
          </a:solidFill>
          <a:ln w="9525">
            <a:solidFill>
              <a:schemeClr val="tx1"/>
            </a:solidFill>
            <a:round/>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68617" name="Text Box 36"/>
          <p:cNvSpPr txBox="1">
            <a:spLocks noChangeArrowheads="1"/>
          </p:cNvSpPr>
          <p:nvPr/>
        </p:nvSpPr>
        <p:spPr bwMode="auto">
          <a:xfrm>
            <a:off x="5220072" y="5229200"/>
            <a:ext cx="2016224"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1600" dirty="0" err="1" smtClean="0"/>
              <a:t>Propietat</a:t>
            </a:r>
            <a:r>
              <a:rPr lang="en-US" altLang="en-US" sz="1600" dirty="0" smtClean="0"/>
              <a:t> de la </a:t>
            </a:r>
            <a:r>
              <a:rPr lang="en-US" altLang="en-US" sz="1600" dirty="0"/>
              <a:t>LC (I)</a:t>
            </a:r>
          </a:p>
        </p:txBody>
      </p:sp>
      <p:sp>
        <p:nvSpPr>
          <p:cNvPr id="68618" name="AutoShape 35"/>
          <p:cNvSpPr>
            <a:spLocks noChangeArrowheads="1"/>
          </p:cNvSpPr>
          <p:nvPr/>
        </p:nvSpPr>
        <p:spPr bwMode="auto">
          <a:xfrm>
            <a:off x="1676400" y="304800"/>
            <a:ext cx="1905000" cy="762000"/>
          </a:xfrm>
          <a:prstGeom prst="roundRect">
            <a:avLst>
              <a:gd name="adj" fmla="val 16667"/>
            </a:avLst>
          </a:prstGeom>
          <a:solidFill>
            <a:srgbClr val="99CCFF"/>
          </a:solidFill>
          <a:ln w="9525">
            <a:solidFill>
              <a:schemeClr val="tx1"/>
            </a:solidFill>
            <a:round/>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68619" name="Text Box 36"/>
          <p:cNvSpPr txBox="1">
            <a:spLocks noChangeArrowheads="1"/>
          </p:cNvSpPr>
          <p:nvPr/>
        </p:nvSpPr>
        <p:spPr bwMode="auto">
          <a:xfrm>
            <a:off x="1828800" y="304800"/>
            <a:ext cx="1600200"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1600" dirty="0"/>
              <a:t>Pride and prejudice </a:t>
            </a:r>
            <a:r>
              <a:rPr lang="en-US" altLang="en-US" sz="1600" dirty="0" smtClean="0"/>
              <a:t>(O)</a:t>
            </a:r>
            <a:endParaRPr lang="en-US" altLang="en-US" sz="1600" dirty="0"/>
          </a:p>
        </p:txBody>
      </p:sp>
      <p:sp>
        <p:nvSpPr>
          <p:cNvPr id="68620" name="AutoShape 35"/>
          <p:cNvSpPr>
            <a:spLocks noChangeArrowheads="1"/>
          </p:cNvSpPr>
          <p:nvPr/>
        </p:nvSpPr>
        <p:spPr bwMode="auto">
          <a:xfrm>
            <a:off x="4648200" y="1371600"/>
            <a:ext cx="1905000" cy="762000"/>
          </a:xfrm>
          <a:prstGeom prst="roundRect">
            <a:avLst>
              <a:gd name="adj" fmla="val 16667"/>
            </a:avLst>
          </a:prstGeom>
          <a:solidFill>
            <a:srgbClr val="CCFFCC"/>
          </a:solidFill>
          <a:ln w="9525">
            <a:solidFill>
              <a:schemeClr val="tx1"/>
            </a:solidFill>
            <a:round/>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68621" name="Text Box 36"/>
          <p:cNvSpPr txBox="1">
            <a:spLocks noChangeArrowheads="1"/>
          </p:cNvSpPr>
          <p:nvPr/>
        </p:nvSpPr>
        <p:spPr bwMode="auto">
          <a:xfrm>
            <a:off x="4800600" y="1371600"/>
            <a:ext cx="1787624"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1600" dirty="0"/>
              <a:t>Text </a:t>
            </a:r>
            <a:r>
              <a:rPr lang="en-US" altLang="en-US" sz="1600" dirty="0" smtClean="0"/>
              <a:t>en </a:t>
            </a:r>
            <a:r>
              <a:rPr lang="en-US" altLang="en-US" sz="1600" dirty="0" err="1" smtClean="0"/>
              <a:t>francès</a:t>
            </a:r>
            <a:r>
              <a:rPr lang="en-US" altLang="en-US" sz="1600" dirty="0" smtClean="0"/>
              <a:t> de la </a:t>
            </a:r>
            <a:r>
              <a:rPr lang="en-US" altLang="en-US" sz="1600" dirty="0" err="1" smtClean="0"/>
              <a:t>traducció</a:t>
            </a:r>
            <a:r>
              <a:rPr lang="en-US" altLang="en-US" sz="1600" dirty="0" smtClean="0"/>
              <a:t> (E</a:t>
            </a:r>
            <a:r>
              <a:rPr lang="en-US" altLang="en-US" sz="1600" dirty="0"/>
              <a:t>)</a:t>
            </a:r>
          </a:p>
        </p:txBody>
      </p:sp>
      <p:sp>
        <p:nvSpPr>
          <p:cNvPr id="68622" name="AutoShape 35"/>
          <p:cNvSpPr>
            <a:spLocks noChangeArrowheads="1"/>
          </p:cNvSpPr>
          <p:nvPr/>
        </p:nvSpPr>
        <p:spPr bwMode="auto">
          <a:xfrm>
            <a:off x="152400" y="1447800"/>
            <a:ext cx="1905000" cy="762000"/>
          </a:xfrm>
          <a:prstGeom prst="roundRect">
            <a:avLst>
              <a:gd name="adj" fmla="val 16667"/>
            </a:avLst>
          </a:prstGeom>
          <a:solidFill>
            <a:srgbClr val="CCFFCC"/>
          </a:solidFill>
          <a:ln w="9525">
            <a:solidFill>
              <a:schemeClr val="tx1"/>
            </a:solidFill>
            <a:round/>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68623" name="Text Box 36"/>
          <p:cNvSpPr txBox="1">
            <a:spLocks noChangeArrowheads="1"/>
          </p:cNvSpPr>
          <p:nvPr/>
        </p:nvSpPr>
        <p:spPr bwMode="auto">
          <a:xfrm>
            <a:off x="304800" y="1447800"/>
            <a:ext cx="160020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1600" dirty="0"/>
              <a:t>Text </a:t>
            </a:r>
            <a:r>
              <a:rPr lang="en-US" altLang="en-US" sz="1600" dirty="0" smtClean="0"/>
              <a:t>de </a:t>
            </a:r>
            <a:r>
              <a:rPr lang="en-US" altLang="en-US" sz="1600" dirty="0" err="1" smtClean="0"/>
              <a:t>l’original</a:t>
            </a:r>
            <a:r>
              <a:rPr lang="en-US" altLang="en-US" sz="1600" dirty="0" smtClean="0"/>
              <a:t> en </a:t>
            </a:r>
            <a:r>
              <a:rPr lang="en-US" altLang="en-US" sz="1600" dirty="0" err="1" smtClean="0"/>
              <a:t>anglès</a:t>
            </a:r>
            <a:r>
              <a:rPr lang="en-US" altLang="en-US" sz="1600" dirty="0" smtClean="0"/>
              <a:t> </a:t>
            </a:r>
            <a:r>
              <a:rPr lang="en-US" altLang="en-US" sz="1600" dirty="0"/>
              <a:t>(E)</a:t>
            </a:r>
          </a:p>
        </p:txBody>
      </p:sp>
      <p:sp>
        <p:nvSpPr>
          <p:cNvPr id="68624" name="AutoShape 35"/>
          <p:cNvSpPr>
            <a:spLocks noChangeArrowheads="1"/>
          </p:cNvSpPr>
          <p:nvPr/>
        </p:nvSpPr>
        <p:spPr bwMode="auto">
          <a:xfrm>
            <a:off x="4953000" y="3276600"/>
            <a:ext cx="1905000" cy="762000"/>
          </a:xfrm>
          <a:prstGeom prst="roundRect">
            <a:avLst>
              <a:gd name="adj" fmla="val 16667"/>
            </a:avLst>
          </a:prstGeom>
          <a:solidFill>
            <a:srgbClr val="FFCCFF"/>
          </a:solidFill>
          <a:ln w="9525">
            <a:solidFill>
              <a:schemeClr val="tx1"/>
            </a:solidFill>
            <a:round/>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68625" name="Text Box 36"/>
          <p:cNvSpPr txBox="1">
            <a:spLocks noChangeArrowheads="1"/>
          </p:cNvSpPr>
          <p:nvPr/>
        </p:nvSpPr>
        <p:spPr bwMode="auto">
          <a:xfrm>
            <a:off x="5105400" y="3276600"/>
            <a:ext cx="1600200"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1600" dirty="0"/>
              <a:t>Editions ABC, 2002 (M)</a:t>
            </a:r>
          </a:p>
        </p:txBody>
      </p:sp>
      <p:sp>
        <p:nvSpPr>
          <p:cNvPr id="68626" name="AutoShape 35"/>
          <p:cNvSpPr>
            <a:spLocks noChangeArrowheads="1"/>
          </p:cNvSpPr>
          <p:nvPr/>
        </p:nvSpPr>
        <p:spPr bwMode="auto">
          <a:xfrm>
            <a:off x="152400" y="3429000"/>
            <a:ext cx="1905000" cy="762000"/>
          </a:xfrm>
          <a:prstGeom prst="roundRect">
            <a:avLst>
              <a:gd name="adj" fmla="val 16667"/>
            </a:avLst>
          </a:prstGeom>
          <a:solidFill>
            <a:srgbClr val="FFCCFF"/>
          </a:solidFill>
          <a:ln w="9525">
            <a:solidFill>
              <a:schemeClr val="tx1"/>
            </a:solidFill>
            <a:round/>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68627" name="Text Box 36"/>
          <p:cNvSpPr txBox="1">
            <a:spLocks noChangeArrowheads="1"/>
          </p:cNvSpPr>
          <p:nvPr/>
        </p:nvSpPr>
        <p:spPr bwMode="auto">
          <a:xfrm>
            <a:off x="304800" y="3429000"/>
            <a:ext cx="1600200"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1600" dirty="0"/>
              <a:t>T. Edgerton, 1813 (M)</a:t>
            </a:r>
          </a:p>
        </p:txBody>
      </p:sp>
      <p:sp>
        <p:nvSpPr>
          <p:cNvPr id="68628" name="AutoShape 35"/>
          <p:cNvSpPr>
            <a:spLocks noChangeArrowheads="1"/>
          </p:cNvSpPr>
          <p:nvPr/>
        </p:nvSpPr>
        <p:spPr bwMode="auto">
          <a:xfrm>
            <a:off x="6934200" y="5791200"/>
            <a:ext cx="1676400" cy="657225"/>
          </a:xfrm>
          <a:prstGeom prst="roundRect">
            <a:avLst>
              <a:gd name="adj" fmla="val 16667"/>
            </a:avLst>
          </a:prstGeom>
          <a:solidFill>
            <a:srgbClr val="FFFFCC"/>
          </a:solidFill>
          <a:ln w="9525">
            <a:solidFill>
              <a:schemeClr val="tx1"/>
            </a:solidFill>
            <a:round/>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68629" name="Text Box 36"/>
          <p:cNvSpPr txBox="1">
            <a:spLocks noChangeArrowheads="1"/>
          </p:cNvSpPr>
          <p:nvPr/>
        </p:nvSpPr>
        <p:spPr bwMode="auto">
          <a:xfrm>
            <a:off x="7239000" y="5791200"/>
            <a:ext cx="1600200"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1600" dirty="0" err="1" smtClean="0"/>
              <a:t>Propietat</a:t>
            </a:r>
            <a:r>
              <a:rPr lang="en-US" altLang="en-US" sz="1600" dirty="0" smtClean="0"/>
              <a:t> de NLSBPH </a:t>
            </a:r>
            <a:r>
              <a:rPr lang="en-US" altLang="en-US" sz="1600" dirty="0"/>
              <a:t>(I)</a:t>
            </a:r>
          </a:p>
        </p:txBody>
      </p:sp>
      <p:sp>
        <p:nvSpPr>
          <p:cNvPr id="68630" name="AutoShape 35"/>
          <p:cNvSpPr>
            <a:spLocks noChangeArrowheads="1"/>
          </p:cNvSpPr>
          <p:nvPr/>
        </p:nvSpPr>
        <p:spPr bwMode="auto">
          <a:xfrm>
            <a:off x="1295400" y="3962400"/>
            <a:ext cx="1752600" cy="685800"/>
          </a:xfrm>
          <a:prstGeom prst="roundRect">
            <a:avLst>
              <a:gd name="adj" fmla="val 16667"/>
            </a:avLst>
          </a:prstGeom>
          <a:solidFill>
            <a:srgbClr val="FFCCFF"/>
          </a:solidFill>
          <a:ln w="9525">
            <a:solidFill>
              <a:schemeClr val="tx1"/>
            </a:solidFill>
            <a:round/>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68631" name="Text Box 36"/>
          <p:cNvSpPr txBox="1">
            <a:spLocks noChangeArrowheads="1"/>
          </p:cNvSpPr>
          <p:nvPr/>
        </p:nvSpPr>
        <p:spPr bwMode="auto">
          <a:xfrm>
            <a:off x="1447800" y="3990975"/>
            <a:ext cx="1600200"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1600" dirty="0"/>
              <a:t>Gutenberg.org, 1998 (M)</a:t>
            </a:r>
          </a:p>
        </p:txBody>
      </p:sp>
      <p:sp>
        <p:nvSpPr>
          <p:cNvPr id="68632" name="AutoShape 35"/>
          <p:cNvSpPr>
            <a:spLocks noChangeArrowheads="1"/>
          </p:cNvSpPr>
          <p:nvPr/>
        </p:nvSpPr>
        <p:spPr bwMode="auto">
          <a:xfrm>
            <a:off x="1905000" y="5181600"/>
            <a:ext cx="1905000" cy="533400"/>
          </a:xfrm>
          <a:prstGeom prst="roundRect">
            <a:avLst>
              <a:gd name="adj" fmla="val 16667"/>
            </a:avLst>
          </a:prstGeom>
          <a:solidFill>
            <a:srgbClr val="FFFFCC"/>
          </a:solidFill>
          <a:ln w="9525">
            <a:solidFill>
              <a:schemeClr val="tx1"/>
            </a:solidFill>
            <a:round/>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68633" name="Text Box 36"/>
          <p:cNvSpPr txBox="1">
            <a:spLocks noChangeArrowheads="1"/>
          </p:cNvSpPr>
          <p:nvPr/>
        </p:nvSpPr>
        <p:spPr bwMode="auto">
          <a:xfrm>
            <a:off x="2057400" y="5257800"/>
            <a:ext cx="1600200"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1600" dirty="0" err="1" smtClean="0"/>
              <a:t>Propietat</a:t>
            </a:r>
            <a:r>
              <a:rPr lang="en-US" altLang="en-US" sz="1600" dirty="0" smtClean="0"/>
              <a:t> de? </a:t>
            </a:r>
            <a:r>
              <a:rPr lang="en-US" altLang="en-US" sz="1600" dirty="0"/>
              <a:t>(I)</a:t>
            </a:r>
          </a:p>
        </p:txBody>
      </p:sp>
      <p:sp>
        <p:nvSpPr>
          <p:cNvPr id="68634" name="AutoShape 35"/>
          <p:cNvSpPr>
            <a:spLocks noChangeArrowheads="1"/>
          </p:cNvSpPr>
          <p:nvPr/>
        </p:nvSpPr>
        <p:spPr bwMode="auto">
          <a:xfrm>
            <a:off x="3429000" y="5791200"/>
            <a:ext cx="1905000" cy="581025"/>
          </a:xfrm>
          <a:prstGeom prst="roundRect">
            <a:avLst>
              <a:gd name="adj" fmla="val 16667"/>
            </a:avLst>
          </a:prstGeom>
          <a:solidFill>
            <a:srgbClr val="FFFFCC"/>
          </a:solidFill>
          <a:ln w="9525">
            <a:solidFill>
              <a:schemeClr val="tx1"/>
            </a:solidFill>
            <a:round/>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68635" name="Text Box 36"/>
          <p:cNvSpPr txBox="1">
            <a:spLocks noChangeArrowheads="1"/>
          </p:cNvSpPr>
          <p:nvPr/>
        </p:nvSpPr>
        <p:spPr bwMode="auto">
          <a:xfrm>
            <a:off x="3419872" y="5805264"/>
            <a:ext cx="1998712"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1600" dirty="0" err="1" smtClean="0"/>
              <a:t>Propietat</a:t>
            </a:r>
            <a:r>
              <a:rPr lang="en-US" altLang="en-US" sz="1600" dirty="0" smtClean="0"/>
              <a:t> de la LC  </a:t>
            </a:r>
            <a:r>
              <a:rPr lang="en-US" altLang="en-US" sz="1600" dirty="0" err="1" smtClean="0"/>
              <a:t>amb</a:t>
            </a:r>
            <a:r>
              <a:rPr lang="en-US" altLang="en-US" sz="1600" dirty="0" smtClean="0"/>
              <a:t> </a:t>
            </a:r>
            <a:r>
              <a:rPr lang="en-US" altLang="en-US" sz="1600" dirty="0" err="1" smtClean="0"/>
              <a:t>codi</a:t>
            </a:r>
            <a:r>
              <a:rPr lang="en-US" altLang="en-US" sz="1600" dirty="0" smtClean="0"/>
              <a:t> de </a:t>
            </a:r>
            <a:r>
              <a:rPr lang="en-US" altLang="en-US" sz="1600" dirty="0" err="1" smtClean="0"/>
              <a:t>barres</a:t>
            </a:r>
            <a:r>
              <a:rPr lang="en-US" altLang="en-US" sz="1600" dirty="0" smtClean="0"/>
              <a:t> (I)</a:t>
            </a:r>
            <a:endParaRPr lang="en-US" altLang="en-US" sz="1600" dirty="0"/>
          </a:p>
        </p:txBody>
      </p:sp>
      <p:sp>
        <p:nvSpPr>
          <p:cNvPr id="68636" name="AutoShape 35"/>
          <p:cNvSpPr>
            <a:spLocks noChangeArrowheads="1"/>
          </p:cNvSpPr>
          <p:nvPr/>
        </p:nvSpPr>
        <p:spPr bwMode="auto">
          <a:xfrm>
            <a:off x="152400" y="5791200"/>
            <a:ext cx="1905000" cy="657225"/>
          </a:xfrm>
          <a:prstGeom prst="roundRect">
            <a:avLst>
              <a:gd name="adj" fmla="val 16667"/>
            </a:avLst>
          </a:prstGeom>
          <a:solidFill>
            <a:srgbClr val="FFFFCC"/>
          </a:solidFill>
          <a:ln w="9525">
            <a:solidFill>
              <a:schemeClr val="tx1"/>
            </a:solidFill>
            <a:round/>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68637" name="Text Box 36"/>
          <p:cNvSpPr txBox="1">
            <a:spLocks noChangeArrowheads="1"/>
          </p:cNvSpPr>
          <p:nvPr/>
        </p:nvSpPr>
        <p:spPr bwMode="auto">
          <a:xfrm>
            <a:off x="304800" y="5791200"/>
            <a:ext cx="174692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1600" dirty="0"/>
              <a:t>1 </a:t>
            </a:r>
            <a:r>
              <a:rPr lang="en-US" altLang="en-US" sz="1600" dirty="0" err="1" smtClean="0"/>
              <a:t>Propietat</a:t>
            </a:r>
            <a:r>
              <a:rPr lang="en-US" altLang="en-US" sz="1600" dirty="0" smtClean="0"/>
              <a:t> de </a:t>
            </a:r>
            <a:r>
              <a:rPr lang="en-US" altLang="en-US" sz="1600" dirty="0" err="1" smtClean="0"/>
              <a:t>amb</a:t>
            </a:r>
            <a:r>
              <a:rPr lang="en-US" altLang="en-US" sz="1600" dirty="0" smtClean="0"/>
              <a:t> </a:t>
            </a:r>
            <a:r>
              <a:rPr lang="en-US" altLang="en-US" sz="1600" dirty="0" err="1" smtClean="0"/>
              <a:t>condicions</a:t>
            </a:r>
            <a:r>
              <a:rPr lang="en-US" altLang="en-US" sz="1600" dirty="0" smtClean="0"/>
              <a:t> (I</a:t>
            </a:r>
            <a:r>
              <a:rPr lang="en-US" altLang="en-US" sz="1600" dirty="0"/>
              <a:t>)</a:t>
            </a:r>
          </a:p>
        </p:txBody>
      </p:sp>
      <p:sp>
        <p:nvSpPr>
          <p:cNvPr id="68638" name="AutoShape 35"/>
          <p:cNvSpPr>
            <a:spLocks noChangeArrowheads="1"/>
          </p:cNvSpPr>
          <p:nvPr/>
        </p:nvSpPr>
        <p:spPr bwMode="auto">
          <a:xfrm>
            <a:off x="3048000" y="3276600"/>
            <a:ext cx="1752600" cy="914400"/>
          </a:xfrm>
          <a:prstGeom prst="roundRect">
            <a:avLst>
              <a:gd name="adj" fmla="val 16667"/>
            </a:avLst>
          </a:prstGeom>
          <a:solidFill>
            <a:srgbClr val="FFCCFF"/>
          </a:solidFill>
          <a:ln w="9525">
            <a:solidFill>
              <a:schemeClr val="tx1"/>
            </a:solidFill>
            <a:round/>
            <a:headEnd/>
            <a:tailEnd/>
          </a:ln>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68639" name="Text Box 36"/>
          <p:cNvSpPr txBox="1">
            <a:spLocks noChangeArrowheads="1"/>
          </p:cNvSpPr>
          <p:nvPr/>
        </p:nvSpPr>
        <p:spPr bwMode="auto">
          <a:xfrm>
            <a:off x="3048000" y="3276600"/>
            <a:ext cx="1600200"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1600" dirty="0"/>
              <a:t>Art Cannot Be Damaged, Inc., 2009 (M)</a:t>
            </a:r>
          </a:p>
        </p:txBody>
      </p:sp>
      <p:sp>
        <p:nvSpPr>
          <p:cNvPr id="165920" name="Line 32"/>
          <p:cNvSpPr>
            <a:spLocks noChangeShapeType="1"/>
          </p:cNvSpPr>
          <p:nvPr/>
        </p:nvSpPr>
        <p:spPr bwMode="auto">
          <a:xfrm>
            <a:off x="3581400" y="609600"/>
            <a:ext cx="3429000" cy="0"/>
          </a:xfrm>
          <a:prstGeom prst="line">
            <a:avLst/>
          </a:prstGeom>
          <a:noFill/>
          <a:ln w="9525">
            <a:solidFill>
              <a:schemeClr val="tx2"/>
            </a:solidFill>
            <a:prstDash val="sysDot"/>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8641" name="Line 33"/>
          <p:cNvSpPr>
            <a:spLocks noChangeShapeType="1"/>
          </p:cNvSpPr>
          <p:nvPr/>
        </p:nvSpPr>
        <p:spPr bwMode="auto">
          <a:xfrm flipV="1">
            <a:off x="1981200" y="1066800"/>
            <a:ext cx="304800" cy="381000"/>
          </a:xfrm>
          <a:prstGeom prst="line">
            <a:avLst/>
          </a:prstGeom>
          <a:noFill/>
          <a:ln w="9525">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8642" name="Line 34"/>
          <p:cNvSpPr>
            <a:spLocks noChangeShapeType="1"/>
          </p:cNvSpPr>
          <p:nvPr/>
        </p:nvSpPr>
        <p:spPr bwMode="auto">
          <a:xfrm>
            <a:off x="3581400" y="914400"/>
            <a:ext cx="3429000" cy="533400"/>
          </a:xfrm>
          <a:prstGeom prst="line">
            <a:avLst/>
          </a:prstGeom>
          <a:noFill/>
          <a:ln w="9525">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8643" name="Line 35"/>
          <p:cNvSpPr>
            <a:spLocks noChangeShapeType="1"/>
          </p:cNvSpPr>
          <p:nvPr/>
        </p:nvSpPr>
        <p:spPr bwMode="auto">
          <a:xfrm>
            <a:off x="3581400" y="990600"/>
            <a:ext cx="1143000" cy="457200"/>
          </a:xfrm>
          <a:prstGeom prst="line">
            <a:avLst/>
          </a:prstGeom>
          <a:noFill/>
          <a:ln w="9525">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8644" name="Line 36"/>
          <p:cNvSpPr>
            <a:spLocks noChangeShapeType="1"/>
          </p:cNvSpPr>
          <p:nvPr/>
        </p:nvSpPr>
        <p:spPr bwMode="auto">
          <a:xfrm>
            <a:off x="2057400" y="1905000"/>
            <a:ext cx="1219200" cy="1371600"/>
          </a:xfrm>
          <a:prstGeom prst="line">
            <a:avLst/>
          </a:prstGeom>
          <a:noFill/>
          <a:ln w="9525">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8645" name="Line 37"/>
          <p:cNvSpPr>
            <a:spLocks noChangeShapeType="1"/>
          </p:cNvSpPr>
          <p:nvPr/>
        </p:nvSpPr>
        <p:spPr bwMode="auto">
          <a:xfrm>
            <a:off x="2057400" y="2057400"/>
            <a:ext cx="304800" cy="1905000"/>
          </a:xfrm>
          <a:prstGeom prst="line">
            <a:avLst/>
          </a:prstGeom>
          <a:noFill/>
          <a:ln w="9525">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8646" name="Line 38"/>
          <p:cNvSpPr>
            <a:spLocks noChangeShapeType="1"/>
          </p:cNvSpPr>
          <p:nvPr/>
        </p:nvSpPr>
        <p:spPr bwMode="auto">
          <a:xfrm flipH="1">
            <a:off x="304800" y="2209800"/>
            <a:ext cx="1447800" cy="1295400"/>
          </a:xfrm>
          <a:prstGeom prst="line">
            <a:avLst/>
          </a:prstGeom>
          <a:noFill/>
          <a:ln w="9525">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8647" name="Line 39"/>
          <p:cNvSpPr>
            <a:spLocks noChangeShapeType="1"/>
          </p:cNvSpPr>
          <p:nvPr/>
        </p:nvSpPr>
        <p:spPr bwMode="auto">
          <a:xfrm>
            <a:off x="4953000" y="2133600"/>
            <a:ext cx="533400" cy="1143000"/>
          </a:xfrm>
          <a:prstGeom prst="line">
            <a:avLst/>
          </a:prstGeom>
          <a:noFill/>
          <a:ln w="9525">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8648" name="Line 40"/>
          <p:cNvSpPr>
            <a:spLocks noChangeShapeType="1"/>
          </p:cNvSpPr>
          <p:nvPr/>
        </p:nvSpPr>
        <p:spPr bwMode="auto">
          <a:xfrm>
            <a:off x="7467600" y="2133600"/>
            <a:ext cx="762000" cy="1143000"/>
          </a:xfrm>
          <a:prstGeom prst="line">
            <a:avLst/>
          </a:prstGeom>
          <a:noFill/>
          <a:ln w="9525">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8649" name="Line 41"/>
          <p:cNvSpPr>
            <a:spLocks noChangeShapeType="1"/>
          </p:cNvSpPr>
          <p:nvPr/>
        </p:nvSpPr>
        <p:spPr bwMode="auto">
          <a:xfrm>
            <a:off x="7924800" y="4038600"/>
            <a:ext cx="38100" cy="1752600"/>
          </a:xfrm>
          <a:prstGeom prst="line">
            <a:avLst/>
          </a:prstGeom>
          <a:noFill/>
          <a:ln w="9525">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8650" name="Line 42"/>
          <p:cNvSpPr>
            <a:spLocks noChangeShapeType="1"/>
          </p:cNvSpPr>
          <p:nvPr/>
        </p:nvSpPr>
        <p:spPr bwMode="auto">
          <a:xfrm>
            <a:off x="6019800" y="4038600"/>
            <a:ext cx="0" cy="1143000"/>
          </a:xfrm>
          <a:prstGeom prst="line">
            <a:avLst/>
          </a:prstGeom>
          <a:noFill/>
          <a:ln w="9525">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8651" name="Line 43"/>
          <p:cNvSpPr>
            <a:spLocks noChangeShapeType="1"/>
          </p:cNvSpPr>
          <p:nvPr/>
        </p:nvSpPr>
        <p:spPr bwMode="auto">
          <a:xfrm>
            <a:off x="4038600" y="4191000"/>
            <a:ext cx="419100" cy="1600200"/>
          </a:xfrm>
          <a:prstGeom prst="line">
            <a:avLst/>
          </a:prstGeom>
          <a:noFill/>
          <a:ln w="9525">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8652" name="Line 44"/>
          <p:cNvSpPr>
            <a:spLocks noChangeShapeType="1"/>
          </p:cNvSpPr>
          <p:nvPr/>
        </p:nvSpPr>
        <p:spPr bwMode="auto">
          <a:xfrm>
            <a:off x="762000" y="4191000"/>
            <a:ext cx="152400" cy="1600200"/>
          </a:xfrm>
          <a:prstGeom prst="line">
            <a:avLst/>
          </a:prstGeom>
          <a:noFill/>
          <a:ln w="9525">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8653" name="Line 45"/>
          <p:cNvSpPr>
            <a:spLocks noChangeShapeType="1"/>
          </p:cNvSpPr>
          <p:nvPr/>
        </p:nvSpPr>
        <p:spPr bwMode="auto">
          <a:xfrm>
            <a:off x="2438400" y="4686300"/>
            <a:ext cx="76200" cy="495300"/>
          </a:xfrm>
          <a:prstGeom prst="line">
            <a:avLst/>
          </a:prstGeom>
          <a:noFill/>
          <a:ln w="9525">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65934" name="Text Box 46"/>
          <p:cNvSpPr txBox="1">
            <a:spLocks noChangeArrowheads="1"/>
          </p:cNvSpPr>
          <p:nvPr/>
        </p:nvSpPr>
        <p:spPr bwMode="auto">
          <a:xfrm>
            <a:off x="3962400" y="228600"/>
            <a:ext cx="28956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50000"/>
              </a:spcBef>
              <a:buClrTx/>
              <a:buSzTx/>
              <a:buFontTx/>
              <a:buNone/>
            </a:pPr>
            <a:r>
              <a:rPr lang="en-US" altLang="en-US" sz="2000" b="1" dirty="0" err="1" smtClean="0">
                <a:solidFill>
                  <a:srgbClr val="00B0F0"/>
                </a:solidFill>
              </a:rPr>
              <a:t>Creada</a:t>
            </a:r>
            <a:r>
              <a:rPr lang="en-US" altLang="en-US" sz="2000" b="1" dirty="0" smtClean="0">
                <a:solidFill>
                  <a:srgbClr val="00B0F0"/>
                </a:solidFill>
              </a:rPr>
              <a:t> per</a:t>
            </a:r>
            <a:endParaRPr lang="en-US" altLang="en-US" sz="2000" b="1" dirty="0">
              <a:solidFill>
                <a:srgbClr val="00B0F0"/>
              </a:solidFill>
            </a:endParaRPr>
          </a:p>
        </p:txBody>
      </p:sp>
      <p:sp>
        <p:nvSpPr>
          <p:cNvPr id="68655" name="Text Box 47"/>
          <p:cNvSpPr txBox="1">
            <a:spLocks noChangeArrowheads="1"/>
          </p:cNvSpPr>
          <p:nvPr/>
        </p:nvSpPr>
        <p:spPr bwMode="auto">
          <a:xfrm>
            <a:off x="2483768" y="1124744"/>
            <a:ext cx="51816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2000" b="1" dirty="0" smtClean="0">
                <a:solidFill>
                  <a:srgbClr val="00B0F0"/>
                </a:solidFill>
              </a:rPr>
              <a:t>És </a:t>
            </a:r>
            <a:r>
              <a:rPr lang="en-US" altLang="en-US" sz="2000" b="1" dirty="0" err="1" smtClean="0">
                <a:solidFill>
                  <a:srgbClr val="00B0F0"/>
                </a:solidFill>
              </a:rPr>
              <a:t>expressada</a:t>
            </a:r>
            <a:r>
              <a:rPr lang="en-US" altLang="en-US" sz="2000" b="1" dirty="0" smtClean="0">
                <a:solidFill>
                  <a:srgbClr val="00B0F0"/>
                </a:solidFill>
              </a:rPr>
              <a:t> per</a:t>
            </a:r>
            <a:endParaRPr lang="en-US" altLang="en-US" sz="2000" b="1" dirty="0">
              <a:solidFill>
                <a:srgbClr val="00B0F0"/>
              </a:solidFill>
            </a:endParaRPr>
          </a:p>
        </p:txBody>
      </p:sp>
      <p:sp>
        <p:nvSpPr>
          <p:cNvPr id="68656" name="Text Box 48"/>
          <p:cNvSpPr txBox="1">
            <a:spLocks noChangeArrowheads="1"/>
          </p:cNvSpPr>
          <p:nvPr/>
        </p:nvSpPr>
        <p:spPr bwMode="auto">
          <a:xfrm>
            <a:off x="1835696" y="2492896"/>
            <a:ext cx="59436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2000" b="1" dirty="0" smtClean="0">
                <a:solidFill>
                  <a:srgbClr val="00B0F0"/>
                </a:solidFill>
              </a:rPr>
              <a:t>És </a:t>
            </a:r>
            <a:r>
              <a:rPr lang="en-US" altLang="en-US" sz="2000" b="1" dirty="0" err="1" smtClean="0">
                <a:solidFill>
                  <a:srgbClr val="00B0F0"/>
                </a:solidFill>
              </a:rPr>
              <a:t>manifestada</a:t>
            </a:r>
            <a:r>
              <a:rPr lang="en-US" altLang="en-US" sz="2000" b="1" dirty="0" smtClean="0">
                <a:solidFill>
                  <a:srgbClr val="00B0F0"/>
                </a:solidFill>
              </a:rPr>
              <a:t> per</a:t>
            </a:r>
            <a:endParaRPr lang="en-US" altLang="en-US" sz="2000" b="1" dirty="0">
              <a:solidFill>
                <a:srgbClr val="00B0F0"/>
              </a:solidFill>
            </a:endParaRPr>
          </a:p>
        </p:txBody>
      </p:sp>
      <p:sp>
        <p:nvSpPr>
          <p:cNvPr id="68657" name="Text Box 49"/>
          <p:cNvSpPr txBox="1">
            <a:spLocks noChangeArrowheads="1"/>
          </p:cNvSpPr>
          <p:nvPr/>
        </p:nvSpPr>
        <p:spPr bwMode="auto">
          <a:xfrm>
            <a:off x="1981200" y="4738688"/>
            <a:ext cx="59436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Tx/>
              <a:buNone/>
            </a:pPr>
            <a:r>
              <a:rPr lang="en-US" altLang="en-US" sz="2000" b="1" dirty="0" smtClean="0">
                <a:solidFill>
                  <a:srgbClr val="00B0F0"/>
                </a:solidFill>
              </a:rPr>
              <a:t>És </a:t>
            </a:r>
            <a:r>
              <a:rPr lang="en-US" altLang="en-US" sz="2000" b="1" dirty="0" err="1" smtClean="0">
                <a:solidFill>
                  <a:srgbClr val="00B0F0"/>
                </a:solidFill>
              </a:rPr>
              <a:t>exemplificada</a:t>
            </a:r>
            <a:r>
              <a:rPr lang="en-US" altLang="en-US" sz="2000" b="1" dirty="0" smtClean="0">
                <a:solidFill>
                  <a:srgbClr val="00B0F0"/>
                </a:solidFill>
              </a:rPr>
              <a:t> per</a:t>
            </a:r>
            <a:endParaRPr lang="en-US" altLang="en-US" sz="2000" b="1" dirty="0">
              <a:solidFill>
                <a:srgbClr val="00B0F0"/>
              </a:solidFill>
            </a:endParaRPr>
          </a:p>
        </p:txBody>
      </p:sp>
      <p:sp>
        <p:nvSpPr>
          <p:cNvPr id="68658"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C7C6E12E-DDAA-4714-BA11-527AA42D4DC2}" type="slidenum">
              <a:rPr lang="en-US" altLang="en-US" sz="1400" smtClean="0"/>
              <a:pPr eaLnBrk="1" hangingPunct="1">
                <a:spcBef>
                  <a:spcPct val="0"/>
                </a:spcBef>
                <a:buClrTx/>
                <a:buSzTx/>
                <a:buFontTx/>
                <a:buNone/>
              </a:pPr>
              <a:t>62</a:t>
            </a:fld>
            <a:endParaRPr lang="en-US" altLang="en-US" sz="1400" dirty="0" smtClean="0"/>
          </a:p>
        </p:txBody>
      </p:sp>
    </p:spTree>
    <p:extLst>
      <p:ext uri="{BB962C8B-B14F-4D97-AF65-F5344CB8AC3E}">
        <p14:creationId xmlns="" xmlns:p14="http://schemas.microsoft.com/office/powerpoint/2010/main" val="640588378"/>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59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589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589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59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0" grpId="0" animBg="1"/>
      <p:bldP spid="165891" grpId="0"/>
      <p:bldP spid="165920" grpId="0" animBg="1"/>
      <p:bldP spid="16593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Number Placeholder 5"/>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60B6DEFE-E9C8-4659-9FDF-BC2E62CBD49B}" type="slidenum">
              <a:rPr lang="en-US" altLang="en-US" sz="1400"/>
              <a:pPr algn="r" eaLnBrk="1" hangingPunct="1">
                <a:spcBef>
                  <a:spcPct val="0"/>
                </a:spcBef>
                <a:buClrTx/>
                <a:buSzTx/>
                <a:buFontTx/>
                <a:buNone/>
              </a:pPr>
              <a:t>63</a:t>
            </a:fld>
            <a:endParaRPr lang="en-US" altLang="en-US" sz="1400" dirty="0"/>
          </a:p>
        </p:txBody>
      </p:sp>
      <p:sp>
        <p:nvSpPr>
          <p:cNvPr id="69635" name="Rectangle 2"/>
          <p:cNvSpPr>
            <a:spLocks noGrp="1" noChangeArrowheads="1"/>
          </p:cNvSpPr>
          <p:nvPr>
            <p:ph type="title" idx="4294967295"/>
          </p:nvPr>
        </p:nvSpPr>
        <p:spPr/>
        <p:txBody>
          <a:bodyPr/>
          <a:lstStyle/>
          <a:p>
            <a:pPr algn="ctr" eaLnBrk="1" hangingPunct="1"/>
            <a:r>
              <a:rPr lang="en-US" altLang="en-US" sz="3200" b="1" dirty="0" err="1" smtClean="0"/>
              <a:t>Altres</a:t>
            </a:r>
            <a:r>
              <a:rPr lang="en-US" altLang="en-US" sz="3200" b="1" dirty="0" smtClean="0"/>
              <a:t> </a:t>
            </a:r>
            <a:r>
              <a:rPr lang="en-US" altLang="en-US" sz="3200" b="1" dirty="0" err="1" smtClean="0"/>
              <a:t>relacions</a:t>
            </a:r>
            <a:endParaRPr lang="en-US" altLang="en-US" sz="3200" b="1" dirty="0" smtClean="0"/>
          </a:p>
        </p:txBody>
      </p:sp>
      <p:sp>
        <p:nvSpPr>
          <p:cNvPr id="69636" name="Text Box 16"/>
          <p:cNvSpPr txBox="1">
            <a:spLocks noChangeArrowheads="1"/>
          </p:cNvSpPr>
          <p:nvPr/>
        </p:nvSpPr>
        <p:spPr bwMode="auto">
          <a:xfrm>
            <a:off x="990600" y="1709916"/>
            <a:ext cx="7924800" cy="42934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347663" indent="-347663"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39775" indent="-274638"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087438"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ts val="600"/>
              </a:spcBef>
              <a:buClr>
                <a:srgbClr val="00B0F0"/>
              </a:buClr>
            </a:pPr>
            <a:r>
              <a:rPr lang="en-US" altLang="en-US" sz="2800" dirty="0" smtClean="0">
                <a:latin typeface="+mn-lt"/>
              </a:rPr>
              <a:t>La </a:t>
            </a:r>
            <a:r>
              <a:rPr lang="en-US" altLang="en-US" sz="2800" dirty="0" err="1" smtClean="0">
                <a:latin typeface="+mn-lt"/>
              </a:rPr>
              <a:t>darrera</a:t>
            </a:r>
            <a:r>
              <a:rPr lang="en-US" altLang="en-US" sz="2800" dirty="0" smtClean="0">
                <a:latin typeface="+mn-lt"/>
              </a:rPr>
              <a:t> </a:t>
            </a:r>
            <a:r>
              <a:rPr lang="en-US" altLang="en-US" sz="2800" dirty="0" err="1" smtClean="0">
                <a:latin typeface="+mn-lt"/>
              </a:rPr>
              <a:t>diapositiva</a:t>
            </a:r>
            <a:r>
              <a:rPr lang="en-US" altLang="en-US" sz="2800" dirty="0" smtClean="0">
                <a:latin typeface="+mn-lt"/>
              </a:rPr>
              <a:t> </a:t>
            </a:r>
            <a:r>
              <a:rPr lang="en-US" altLang="en-US" sz="2800" dirty="0" err="1" smtClean="0">
                <a:latin typeface="+mn-lt"/>
              </a:rPr>
              <a:t>ens</a:t>
            </a:r>
            <a:r>
              <a:rPr lang="en-US" altLang="en-US" sz="2800" dirty="0" smtClean="0">
                <a:latin typeface="+mn-lt"/>
              </a:rPr>
              <a:t> </a:t>
            </a:r>
            <a:r>
              <a:rPr lang="en-US" altLang="en-US" sz="2800" dirty="0" err="1" smtClean="0">
                <a:latin typeface="+mn-lt"/>
              </a:rPr>
              <a:t>porta</a:t>
            </a:r>
            <a:r>
              <a:rPr lang="en-US" altLang="en-US" sz="2800" dirty="0" smtClean="0">
                <a:latin typeface="+mn-lt"/>
              </a:rPr>
              <a:t> al </a:t>
            </a:r>
            <a:r>
              <a:rPr lang="en-US" altLang="en-US" sz="2800" dirty="0" err="1" smtClean="0">
                <a:latin typeface="+mn-lt"/>
              </a:rPr>
              <a:t>tema</a:t>
            </a:r>
            <a:r>
              <a:rPr lang="en-US" altLang="en-US" sz="2800" dirty="0" smtClean="0">
                <a:latin typeface="+mn-lt"/>
              </a:rPr>
              <a:t> </a:t>
            </a:r>
            <a:r>
              <a:rPr lang="en-US" altLang="en-US" sz="2800" dirty="0" err="1" smtClean="0">
                <a:latin typeface="+mn-lt"/>
              </a:rPr>
              <a:t>d’altres</a:t>
            </a:r>
            <a:r>
              <a:rPr lang="en-US" altLang="en-US" sz="2800" dirty="0" smtClean="0">
                <a:latin typeface="+mn-lt"/>
              </a:rPr>
              <a:t> </a:t>
            </a:r>
            <a:r>
              <a:rPr lang="en-US" altLang="en-US" sz="2800" dirty="0" err="1" smtClean="0">
                <a:latin typeface="+mn-lt"/>
              </a:rPr>
              <a:t>relacions</a:t>
            </a:r>
            <a:r>
              <a:rPr lang="en-US" altLang="en-US" sz="2800" dirty="0" smtClean="0">
                <a:latin typeface="+mn-lt"/>
              </a:rPr>
              <a:t>, per </a:t>
            </a:r>
            <a:r>
              <a:rPr lang="en-US" altLang="en-US" sz="2800" dirty="0" err="1" smtClean="0">
                <a:latin typeface="+mn-lt"/>
              </a:rPr>
              <a:t>exemple</a:t>
            </a:r>
            <a:r>
              <a:rPr lang="en-US" altLang="en-US" sz="2800" dirty="0" smtClean="0">
                <a:latin typeface="+mn-lt"/>
              </a:rPr>
              <a:t>, el </a:t>
            </a:r>
            <a:r>
              <a:rPr lang="en-US" altLang="en-US" sz="2800" dirty="0" err="1" smtClean="0">
                <a:latin typeface="+mn-lt"/>
              </a:rPr>
              <a:t>creador</a:t>
            </a:r>
            <a:r>
              <a:rPr lang="en-US" altLang="en-US" sz="2800" dirty="0" smtClean="0">
                <a:latin typeface="+mn-lt"/>
              </a:rPr>
              <a:t> de </a:t>
            </a:r>
            <a:r>
              <a:rPr lang="en-US" altLang="en-US" sz="2800" dirty="0" err="1" smtClean="0">
                <a:latin typeface="+mn-lt"/>
              </a:rPr>
              <a:t>l’obra</a:t>
            </a:r>
            <a:endParaRPr lang="en-US" altLang="en-US" sz="2800" dirty="0" smtClean="0">
              <a:latin typeface="+mn-lt"/>
            </a:endParaRPr>
          </a:p>
          <a:p>
            <a:pPr eaLnBrk="1" hangingPunct="1">
              <a:spcBef>
                <a:spcPts val="600"/>
              </a:spcBef>
              <a:buClr>
                <a:srgbClr val="00B0F0"/>
              </a:buClr>
            </a:pPr>
            <a:r>
              <a:rPr lang="en-US" altLang="en-US" sz="2800" dirty="0" err="1" smtClean="0">
                <a:latin typeface="+mn-lt"/>
              </a:rPr>
              <a:t>Abans</a:t>
            </a:r>
            <a:r>
              <a:rPr lang="en-US" altLang="en-US" sz="2800" dirty="0" smtClean="0">
                <a:latin typeface="+mn-lt"/>
              </a:rPr>
              <a:t> de </a:t>
            </a:r>
            <a:r>
              <a:rPr lang="en-US" altLang="en-US" sz="2800" dirty="0" err="1" smtClean="0">
                <a:latin typeface="+mn-lt"/>
              </a:rPr>
              <a:t>parlar</a:t>
            </a:r>
            <a:r>
              <a:rPr lang="en-US" altLang="en-US" sz="2800" dirty="0" smtClean="0">
                <a:latin typeface="+mn-lt"/>
              </a:rPr>
              <a:t> </a:t>
            </a:r>
            <a:r>
              <a:rPr lang="en-US" altLang="en-US" sz="2800" dirty="0" err="1" smtClean="0">
                <a:latin typeface="+mn-lt"/>
              </a:rPr>
              <a:t>d’aquestes</a:t>
            </a:r>
            <a:r>
              <a:rPr lang="en-US" altLang="en-US" sz="2800" dirty="0" smtClean="0">
                <a:latin typeface="+mn-lt"/>
              </a:rPr>
              <a:t> </a:t>
            </a:r>
            <a:r>
              <a:rPr lang="en-US" altLang="en-US" sz="2800" dirty="0" err="1" smtClean="0">
                <a:latin typeface="+mn-lt"/>
              </a:rPr>
              <a:t>relacions</a:t>
            </a:r>
            <a:r>
              <a:rPr lang="en-US" altLang="en-US" sz="2800" dirty="0" smtClean="0">
                <a:latin typeface="+mn-lt"/>
              </a:rPr>
              <a:t>, primer hem de </a:t>
            </a:r>
            <a:r>
              <a:rPr lang="en-US" altLang="en-US" sz="2800" dirty="0" err="1" smtClean="0">
                <a:latin typeface="+mn-lt"/>
              </a:rPr>
              <a:t>comprendre</a:t>
            </a:r>
            <a:r>
              <a:rPr lang="en-US" altLang="en-US" sz="2800" dirty="0" smtClean="0">
                <a:latin typeface="+mn-lt"/>
              </a:rPr>
              <a:t> </a:t>
            </a:r>
            <a:r>
              <a:rPr lang="en-US" altLang="en-US" sz="2800" dirty="0" err="1" smtClean="0">
                <a:latin typeface="+mn-lt"/>
              </a:rPr>
              <a:t>altres</a:t>
            </a:r>
            <a:r>
              <a:rPr lang="en-US" altLang="en-US" sz="2800" dirty="0" smtClean="0">
                <a:latin typeface="+mn-lt"/>
              </a:rPr>
              <a:t> </a:t>
            </a:r>
            <a:r>
              <a:rPr lang="en-US" altLang="en-US" sz="2800" dirty="0" err="1" smtClean="0">
                <a:latin typeface="+mn-lt"/>
              </a:rPr>
              <a:t>tipus</a:t>
            </a:r>
            <a:r>
              <a:rPr lang="en-US" altLang="en-US" sz="2800" dirty="0" smtClean="0">
                <a:latin typeface="+mn-lt"/>
              </a:rPr>
              <a:t> </a:t>
            </a:r>
            <a:r>
              <a:rPr lang="en-US" altLang="en-US" sz="2800" dirty="0" err="1" smtClean="0">
                <a:latin typeface="+mn-lt"/>
              </a:rPr>
              <a:t>d’entitats</a:t>
            </a:r>
            <a:endParaRPr lang="en-US" altLang="en-US" sz="2400" i="1" dirty="0" smtClean="0">
              <a:latin typeface="+mn-lt"/>
            </a:endParaRPr>
          </a:p>
          <a:p>
            <a:pPr lvl="1" eaLnBrk="1" hangingPunct="1">
              <a:spcBef>
                <a:spcPts val="600"/>
              </a:spcBef>
              <a:buClr>
                <a:srgbClr val="00B0F0"/>
              </a:buClr>
            </a:pPr>
            <a:r>
              <a:rPr lang="en-US" altLang="en-US" sz="2400" dirty="0" err="1" smtClean="0">
                <a:latin typeface="+mn-lt"/>
              </a:rPr>
              <a:t>Entitats</a:t>
            </a:r>
            <a:r>
              <a:rPr lang="en-US" altLang="en-US" sz="2400" dirty="0" smtClean="0">
                <a:latin typeface="+mn-lt"/>
              </a:rPr>
              <a:t> </a:t>
            </a:r>
            <a:r>
              <a:rPr lang="en-US" altLang="en-US" sz="2400" dirty="0" smtClean="0"/>
              <a:t>del</a:t>
            </a:r>
            <a:r>
              <a:rPr lang="en-US" altLang="en-US" sz="2400" dirty="0" smtClean="0">
                <a:solidFill>
                  <a:schemeClr val="tx2"/>
                </a:solidFill>
              </a:rPr>
              <a:t> </a:t>
            </a:r>
            <a:r>
              <a:rPr lang="en-US" altLang="en-US" sz="2400" dirty="0" err="1" smtClean="0">
                <a:solidFill>
                  <a:srgbClr val="00B0F0"/>
                </a:solidFill>
              </a:rPr>
              <a:t>Grup</a:t>
            </a:r>
            <a:r>
              <a:rPr lang="en-US" altLang="en-US" sz="2400" dirty="0" smtClean="0">
                <a:solidFill>
                  <a:srgbClr val="00B0F0"/>
                </a:solidFill>
              </a:rPr>
              <a:t> 2</a:t>
            </a:r>
            <a:r>
              <a:rPr lang="en-US" altLang="en-US" sz="2400" dirty="0" smtClean="0">
                <a:solidFill>
                  <a:schemeClr val="tx2"/>
                </a:solidFill>
              </a:rPr>
              <a:t> </a:t>
            </a:r>
            <a:endParaRPr lang="en-US" altLang="en-US" sz="2400" dirty="0" smtClean="0">
              <a:latin typeface="+mn-lt"/>
            </a:endParaRPr>
          </a:p>
          <a:p>
            <a:pPr lvl="2" eaLnBrk="1" hangingPunct="1">
              <a:spcBef>
                <a:spcPts val="300"/>
              </a:spcBef>
              <a:buClr>
                <a:srgbClr val="00B0F0"/>
              </a:buClr>
            </a:pPr>
            <a:r>
              <a:rPr lang="en-US" altLang="en-US" dirty="0" err="1" smtClean="0">
                <a:latin typeface="+mn-lt"/>
              </a:rPr>
              <a:t>Persones</a:t>
            </a:r>
            <a:r>
              <a:rPr lang="en-US" altLang="en-US" dirty="0" smtClean="0">
                <a:latin typeface="+mn-lt"/>
              </a:rPr>
              <a:t>, </a:t>
            </a:r>
            <a:r>
              <a:rPr lang="en-US" altLang="en-US" dirty="0" err="1" smtClean="0">
                <a:latin typeface="+mn-lt"/>
              </a:rPr>
              <a:t>famílies</a:t>
            </a:r>
            <a:r>
              <a:rPr lang="en-US" altLang="en-US" dirty="0" smtClean="0">
                <a:latin typeface="+mn-lt"/>
              </a:rPr>
              <a:t>, </a:t>
            </a:r>
            <a:r>
              <a:rPr lang="en-US" altLang="en-US" dirty="0" err="1" smtClean="0">
                <a:latin typeface="+mn-lt"/>
              </a:rPr>
              <a:t>i</a:t>
            </a:r>
            <a:r>
              <a:rPr lang="en-US" altLang="en-US" dirty="0" smtClean="0">
                <a:latin typeface="+mn-lt"/>
              </a:rPr>
              <a:t> </a:t>
            </a:r>
            <a:r>
              <a:rPr lang="en-US" altLang="en-US" dirty="0" err="1" smtClean="0">
                <a:latin typeface="+mn-lt"/>
              </a:rPr>
              <a:t>entitats</a:t>
            </a:r>
            <a:r>
              <a:rPr lang="en-US" altLang="en-US" dirty="0" smtClean="0">
                <a:latin typeface="+mn-lt"/>
              </a:rPr>
              <a:t> </a:t>
            </a:r>
            <a:r>
              <a:rPr lang="en-US" altLang="en-US" dirty="0" err="1" smtClean="0">
                <a:latin typeface="+mn-lt"/>
              </a:rPr>
              <a:t>corporatives</a:t>
            </a:r>
            <a:endParaRPr lang="en-US" altLang="en-US" dirty="0" smtClean="0">
              <a:latin typeface="+mn-lt"/>
            </a:endParaRPr>
          </a:p>
          <a:p>
            <a:pPr lvl="2" eaLnBrk="1" hangingPunct="1">
              <a:spcBef>
                <a:spcPts val="300"/>
              </a:spcBef>
              <a:buClr>
                <a:srgbClr val="00B0F0"/>
              </a:buClr>
              <a:buNone/>
            </a:pPr>
            <a:r>
              <a:rPr lang="en-US" altLang="en-US" i="1" dirty="0" smtClean="0">
                <a:latin typeface="+mn-lt"/>
              </a:rPr>
              <a:t>	</a:t>
            </a:r>
            <a:r>
              <a:rPr lang="en-US" altLang="en-US" i="1" dirty="0" err="1" smtClean="0">
                <a:latin typeface="+mn-lt"/>
              </a:rPr>
              <a:t>Ens</a:t>
            </a:r>
            <a:r>
              <a:rPr lang="en-US" altLang="en-US" i="1" dirty="0" smtClean="0">
                <a:latin typeface="+mn-lt"/>
              </a:rPr>
              <a:t> </a:t>
            </a:r>
            <a:r>
              <a:rPr lang="en-US" altLang="en-US" i="1" dirty="0" err="1" smtClean="0">
                <a:latin typeface="+mn-lt"/>
              </a:rPr>
              <a:t>centrarem</a:t>
            </a:r>
            <a:r>
              <a:rPr lang="en-US" altLang="en-US" i="1" dirty="0" smtClean="0">
                <a:latin typeface="+mn-lt"/>
              </a:rPr>
              <a:t> en </a:t>
            </a:r>
            <a:r>
              <a:rPr lang="en-US" altLang="en-US" i="1" dirty="0" err="1" smtClean="0">
                <a:latin typeface="+mn-lt"/>
              </a:rPr>
              <a:t>aquestes</a:t>
            </a:r>
            <a:r>
              <a:rPr lang="en-US" altLang="en-US" i="1" dirty="0" smtClean="0">
                <a:latin typeface="+mn-lt"/>
              </a:rPr>
              <a:t> </a:t>
            </a:r>
            <a:r>
              <a:rPr lang="en-US" altLang="en-US" i="1" dirty="0" err="1" smtClean="0">
                <a:latin typeface="+mn-lt"/>
              </a:rPr>
              <a:t>entitats</a:t>
            </a:r>
            <a:endParaRPr lang="en-US" altLang="en-US" i="1" dirty="0" smtClean="0">
              <a:latin typeface="+mn-lt"/>
            </a:endParaRPr>
          </a:p>
          <a:p>
            <a:pPr lvl="1" eaLnBrk="1" hangingPunct="1">
              <a:spcBef>
                <a:spcPts val="600"/>
              </a:spcBef>
              <a:buClr>
                <a:srgbClr val="00B0F0"/>
              </a:buClr>
            </a:pPr>
            <a:r>
              <a:rPr lang="en-US" altLang="en-US" sz="2400" dirty="0" err="1" smtClean="0">
                <a:latin typeface="+mn-lt"/>
              </a:rPr>
              <a:t>Entitats</a:t>
            </a:r>
            <a:r>
              <a:rPr lang="en-US" altLang="en-US" sz="2400" dirty="0" smtClean="0">
                <a:latin typeface="+mn-lt"/>
              </a:rPr>
              <a:t> del </a:t>
            </a:r>
            <a:r>
              <a:rPr lang="en-US" altLang="en-US" sz="2400" dirty="0" err="1" smtClean="0">
                <a:solidFill>
                  <a:srgbClr val="00B0F0"/>
                </a:solidFill>
              </a:rPr>
              <a:t>Grup</a:t>
            </a:r>
            <a:r>
              <a:rPr lang="en-US" altLang="en-US" sz="2400" dirty="0" smtClean="0">
                <a:solidFill>
                  <a:srgbClr val="00B0F0"/>
                </a:solidFill>
              </a:rPr>
              <a:t> 3</a:t>
            </a:r>
            <a:r>
              <a:rPr lang="en-US" altLang="en-US" sz="2400" dirty="0" smtClean="0">
                <a:solidFill>
                  <a:schemeClr val="tx2"/>
                </a:solidFill>
              </a:rPr>
              <a:t> </a:t>
            </a:r>
            <a:endParaRPr lang="en-US" altLang="en-US" sz="2400" dirty="0">
              <a:latin typeface="+mn-lt"/>
            </a:endParaRPr>
          </a:p>
          <a:p>
            <a:pPr marL="1141413" lvl="2" indent="-342900">
              <a:spcBef>
                <a:spcPts val="300"/>
              </a:spcBef>
              <a:buClr>
                <a:srgbClr val="00B0F0"/>
              </a:buClr>
            </a:pPr>
            <a:r>
              <a:rPr lang="en-US" altLang="en-US" dirty="0" err="1" smtClean="0">
                <a:latin typeface="+mn-lt"/>
              </a:rPr>
              <a:t>Conceptes</a:t>
            </a:r>
            <a:r>
              <a:rPr lang="en-US" altLang="en-US" dirty="0" smtClean="0">
                <a:latin typeface="+mn-lt"/>
              </a:rPr>
              <a:t>, </a:t>
            </a:r>
            <a:r>
              <a:rPr lang="en-US" altLang="en-US" dirty="0" err="1" smtClean="0">
                <a:latin typeface="+mn-lt"/>
              </a:rPr>
              <a:t>objectes</a:t>
            </a:r>
            <a:r>
              <a:rPr lang="en-US" altLang="en-US" dirty="0" smtClean="0">
                <a:latin typeface="+mn-lt"/>
              </a:rPr>
              <a:t>, </a:t>
            </a:r>
            <a:r>
              <a:rPr lang="en-US" altLang="en-US" dirty="0" err="1" smtClean="0">
                <a:latin typeface="+mn-lt"/>
              </a:rPr>
              <a:t>esdeveniments</a:t>
            </a:r>
            <a:r>
              <a:rPr lang="en-US" altLang="en-US" dirty="0" smtClean="0">
                <a:latin typeface="+mn-lt"/>
              </a:rPr>
              <a:t>, </a:t>
            </a:r>
            <a:r>
              <a:rPr lang="en-US" altLang="en-US" dirty="0" err="1" smtClean="0">
                <a:latin typeface="+mn-lt"/>
              </a:rPr>
              <a:t>llocs</a:t>
            </a:r>
            <a:r>
              <a:rPr lang="en-US" altLang="en-US" dirty="0" smtClean="0">
                <a:latin typeface="+mn-lt"/>
              </a:rPr>
              <a:t>, G1, G2</a:t>
            </a:r>
          </a:p>
          <a:p>
            <a:pPr marL="1141413" lvl="2" indent="-342900">
              <a:spcBef>
                <a:spcPts val="300"/>
              </a:spcBef>
              <a:buClr>
                <a:srgbClr val="00B0F0"/>
              </a:buClr>
              <a:buNone/>
            </a:pPr>
            <a:r>
              <a:rPr lang="en-US" altLang="en-US" i="1" dirty="0" smtClean="0">
                <a:latin typeface="+mn-lt"/>
              </a:rPr>
              <a:t>	</a:t>
            </a:r>
            <a:r>
              <a:rPr lang="en-US" altLang="en-US" i="1" dirty="0" err="1" smtClean="0">
                <a:latin typeface="+mn-lt"/>
              </a:rPr>
              <a:t>Aquestes</a:t>
            </a:r>
            <a:r>
              <a:rPr lang="en-US" altLang="en-US" i="1" dirty="0" smtClean="0">
                <a:latin typeface="+mn-lt"/>
              </a:rPr>
              <a:t> </a:t>
            </a:r>
            <a:r>
              <a:rPr lang="en-US" altLang="en-US" i="1" dirty="0" err="1" smtClean="0">
                <a:latin typeface="+mn-lt"/>
              </a:rPr>
              <a:t>entitats</a:t>
            </a:r>
            <a:r>
              <a:rPr lang="en-US" altLang="en-US" i="1" dirty="0" smtClean="0">
                <a:latin typeface="+mn-lt"/>
              </a:rPr>
              <a:t> </a:t>
            </a:r>
            <a:r>
              <a:rPr lang="en-US" altLang="en-US" i="1" dirty="0" err="1" smtClean="0">
                <a:latin typeface="+mn-lt"/>
              </a:rPr>
              <a:t>són</a:t>
            </a:r>
            <a:r>
              <a:rPr lang="en-US" altLang="en-US" i="1" dirty="0" smtClean="0">
                <a:latin typeface="+mn-lt"/>
              </a:rPr>
              <a:t> les </a:t>
            </a:r>
            <a:r>
              <a:rPr lang="en-US" altLang="en-US" i="1" dirty="0" err="1" smtClean="0">
                <a:latin typeface="+mn-lt"/>
              </a:rPr>
              <a:t>matèries</a:t>
            </a:r>
            <a:r>
              <a:rPr lang="en-US" altLang="en-US" i="1" dirty="0" smtClean="0">
                <a:latin typeface="+mn-lt"/>
              </a:rPr>
              <a:t>– </a:t>
            </a:r>
            <a:r>
              <a:rPr lang="en-US" altLang="en-US" i="1" dirty="0" err="1" smtClean="0">
                <a:latin typeface="+mn-lt"/>
              </a:rPr>
              <a:t>fora</a:t>
            </a:r>
            <a:r>
              <a:rPr lang="en-US" altLang="en-US" i="1" dirty="0" smtClean="0">
                <a:latin typeface="+mn-lt"/>
              </a:rPr>
              <a:t> </a:t>
            </a:r>
            <a:r>
              <a:rPr lang="en-US" altLang="en-US" i="1" dirty="0" err="1" smtClean="0">
                <a:latin typeface="+mn-lt"/>
              </a:rPr>
              <a:t>d’abast</a:t>
            </a:r>
            <a:endParaRPr lang="en-US" altLang="en-US" i="1" dirty="0">
              <a:latin typeface="+mn-lt"/>
            </a:endParaRPr>
          </a:p>
        </p:txBody>
      </p:sp>
      <p:sp>
        <p:nvSpPr>
          <p:cNvPr id="69637"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2B7840D5-0390-4204-AC84-8BB99CE438BF}" type="slidenum">
              <a:rPr lang="en-US" altLang="en-US" sz="1400" smtClean="0"/>
              <a:pPr eaLnBrk="1" hangingPunct="1">
                <a:spcBef>
                  <a:spcPct val="0"/>
                </a:spcBef>
                <a:buClrTx/>
                <a:buSzTx/>
                <a:buFontTx/>
                <a:buNone/>
              </a:pPr>
              <a:t>63</a:t>
            </a:fld>
            <a:endParaRPr lang="en-US" altLang="en-US" sz="1400" dirty="0" smtClean="0"/>
          </a:p>
        </p:txBody>
      </p:sp>
    </p:spTree>
    <p:extLst>
      <p:ext uri="{BB962C8B-B14F-4D97-AF65-F5344CB8AC3E}">
        <p14:creationId xmlns="" xmlns:p14="http://schemas.microsoft.com/office/powerpoint/2010/main" val="4088253033"/>
      </p:ext>
    </p:extLst>
  </p:cSld>
  <p:clrMapOvr>
    <a:masterClrMapping/>
  </p:clrMapOvr>
  <p:transition spd="med">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A9CF5410-B2F0-4CFF-A024-6F13FB381F33}" type="slidenum">
              <a:rPr lang="en-US" altLang="en-US" sz="1400" smtClean="0"/>
              <a:pPr eaLnBrk="1" hangingPunct="1">
                <a:spcBef>
                  <a:spcPct val="0"/>
                </a:spcBef>
                <a:buClrTx/>
                <a:buSzTx/>
                <a:buFontTx/>
                <a:buNone/>
              </a:pPr>
              <a:t>64</a:t>
            </a:fld>
            <a:endParaRPr lang="en-US" altLang="en-US" sz="1400" dirty="0" smtClean="0"/>
          </a:p>
        </p:txBody>
      </p:sp>
      <p:sp>
        <p:nvSpPr>
          <p:cNvPr id="16387" name="Rectangle 2"/>
          <p:cNvSpPr>
            <a:spLocks noGrp="1" noChangeArrowheads="1"/>
          </p:cNvSpPr>
          <p:nvPr>
            <p:ph type="title"/>
          </p:nvPr>
        </p:nvSpPr>
        <p:spPr>
          <a:xfrm>
            <a:off x="1371600" y="301625"/>
            <a:ext cx="7315200" cy="1143000"/>
          </a:xfrm>
        </p:spPr>
        <p:txBody>
          <a:bodyPr>
            <a:normAutofit/>
          </a:bodyPr>
          <a:lstStyle/>
          <a:p>
            <a:r>
              <a:rPr lang="en-US" altLang="en-US" b="1" dirty="0" err="1" smtClean="0"/>
              <a:t>Unitat</a:t>
            </a:r>
            <a:r>
              <a:rPr lang="en-US" altLang="en-US" b="1" dirty="0" smtClean="0"/>
              <a:t> 5: </a:t>
            </a:r>
            <a:r>
              <a:rPr lang="en-US" altLang="en-US" b="1" dirty="0" err="1" smtClean="0"/>
              <a:t>Entitats</a:t>
            </a:r>
            <a:r>
              <a:rPr lang="en-US" altLang="en-US" b="1" dirty="0" smtClean="0"/>
              <a:t> del </a:t>
            </a:r>
            <a:r>
              <a:rPr lang="en-US" altLang="en-US" b="1" dirty="0" err="1" smtClean="0"/>
              <a:t>Grup</a:t>
            </a:r>
            <a:r>
              <a:rPr lang="en-US" altLang="en-US" b="1" dirty="0" smtClean="0"/>
              <a:t> 2 </a:t>
            </a:r>
          </a:p>
        </p:txBody>
      </p:sp>
      <p:sp>
        <p:nvSpPr>
          <p:cNvPr id="16388" name="Rectangle 3"/>
          <p:cNvSpPr>
            <a:spLocks noGrp="1" noChangeArrowheads="1"/>
          </p:cNvSpPr>
          <p:nvPr>
            <p:ph type="body" idx="1"/>
          </p:nvPr>
        </p:nvSpPr>
        <p:spPr>
          <a:xfrm>
            <a:off x="1066800" y="1827213"/>
            <a:ext cx="7772400" cy="4497387"/>
          </a:xfrm>
        </p:spPr>
        <p:txBody>
          <a:bodyPr/>
          <a:lstStyle/>
          <a:p>
            <a:pPr>
              <a:buClr>
                <a:srgbClr val="00B0F0"/>
              </a:buClr>
              <a:buFont typeface="Courier New" pitchFamily="49" charset="0"/>
              <a:buChar char="o"/>
            </a:pPr>
            <a:r>
              <a:rPr lang="en-US" altLang="en-US" sz="2800" dirty="0" err="1" smtClean="0"/>
              <a:t>Quines</a:t>
            </a:r>
            <a:r>
              <a:rPr lang="en-US" altLang="en-US" sz="2800" dirty="0" smtClean="0"/>
              <a:t> </a:t>
            </a:r>
            <a:r>
              <a:rPr lang="en-US" altLang="en-US" sz="2800" dirty="0" err="1" smtClean="0"/>
              <a:t>són</a:t>
            </a:r>
            <a:r>
              <a:rPr lang="en-US" altLang="en-US" sz="2800" dirty="0" smtClean="0"/>
              <a:t> les </a:t>
            </a:r>
            <a:r>
              <a:rPr lang="en-US" altLang="en-US" sz="2800" dirty="0" err="1" smtClean="0"/>
              <a:t>entitats</a:t>
            </a:r>
            <a:r>
              <a:rPr lang="en-US" altLang="en-US" sz="2800" dirty="0" smtClean="0"/>
              <a:t> del </a:t>
            </a:r>
            <a:r>
              <a:rPr lang="en-US" altLang="en-US" sz="2800" dirty="0" err="1" smtClean="0"/>
              <a:t>Grup</a:t>
            </a:r>
            <a:r>
              <a:rPr lang="en-US" altLang="en-US" sz="2800" dirty="0" smtClean="0"/>
              <a:t> 2?</a:t>
            </a:r>
          </a:p>
          <a:p>
            <a:pPr eaLnBrk="1" hangingPunct="1">
              <a:buClr>
                <a:srgbClr val="00B0F0"/>
              </a:buClr>
              <a:buFont typeface="Courier New" pitchFamily="49" charset="0"/>
              <a:buChar char="o"/>
            </a:pPr>
            <a:r>
              <a:rPr lang="en-US" altLang="en-US" sz="2800" dirty="0" err="1" smtClean="0"/>
              <a:t>Tasques</a:t>
            </a:r>
            <a:r>
              <a:rPr lang="en-US" altLang="en-US" sz="2800" dirty="0" smtClean="0"/>
              <a:t> de </a:t>
            </a:r>
            <a:r>
              <a:rPr lang="en-US" altLang="en-US" sz="2800" dirty="0" err="1" smtClean="0"/>
              <a:t>l’usuari</a:t>
            </a:r>
            <a:r>
              <a:rPr lang="en-US" altLang="en-US" sz="2800" dirty="0" smtClean="0"/>
              <a:t> de FRAD</a:t>
            </a:r>
            <a:endParaRPr lang="en-US" altLang="en-US" sz="2800" dirty="0"/>
          </a:p>
          <a:p>
            <a:pPr eaLnBrk="1" hangingPunct="1">
              <a:buClr>
                <a:srgbClr val="00B0F0"/>
              </a:buClr>
              <a:buFont typeface="Courier New" pitchFamily="49" charset="0"/>
              <a:buChar char="o"/>
            </a:pPr>
            <a:r>
              <a:rPr lang="en-US" altLang="en-US" sz="2800" dirty="0" err="1" smtClean="0"/>
              <a:t>Relacions</a:t>
            </a:r>
            <a:r>
              <a:rPr lang="en-US" altLang="en-US" sz="2800" dirty="0" smtClean="0"/>
              <a:t> entre </a:t>
            </a:r>
            <a:r>
              <a:rPr lang="en-US" altLang="en-US" sz="2800" dirty="0" err="1" smtClean="0"/>
              <a:t>Grups</a:t>
            </a:r>
            <a:endParaRPr lang="en-US" altLang="en-US" sz="2800" dirty="0" smtClean="0"/>
          </a:p>
          <a:p>
            <a:pPr>
              <a:buClr>
                <a:srgbClr val="00B0F0"/>
              </a:buClr>
              <a:buFont typeface="Courier New" pitchFamily="49" charset="0"/>
              <a:buChar char="o"/>
            </a:pPr>
            <a:r>
              <a:rPr lang="en-US" altLang="en-US" sz="2800" dirty="0" err="1" smtClean="0"/>
              <a:t>Atributs</a:t>
            </a:r>
            <a:r>
              <a:rPr lang="en-US" altLang="en-US" sz="2800" dirty="0" smtClean="0"/>
              <a:t> de les </a:t>
            </a:r>
            <a:r>
              <a:rPr lang="en-US" altLang="en-US" sz="2800" dirty="0" err="1" smtClean="0"/>
              <a:t>entitats</a:t>
            </a:r>
            <a:r>
              <a:rPr lang="en-US" altLang="en-US" sz="2800" dirty="0" smtClean="0"/>
              <a:t> del </a:t>
            </a:r>
            <a:r>
              <a:rPr lang="en-US" altLang="en-US" sz="2800" dirty="0" err="1" smtClean="0"/>
              <a:t>Grup</a:t>
            </a:r>
            <a:r>
              <a:rPr lang="en-US" altLang="en-US" sz="2800" dirty="0" smtClean="0"/>
              <a:t> 2</a:t>
            </a:r>
          </a:p>
          <a:p>
            <a:pPr>
              <a:buClr>
                <a:srgbClr val="00B0F0"/>
              </a:buClr>
              <a:buFont typeface="Courier New" pitchFamily="49" charset="0"/>
              <a:buChar char="o"/>
            </a:pPr>
            <a:r>
              <a:rPr lang="en-US" altLang="en-US" sz="2800" dirty="0" err="1" smtClean="0"/>
              <a:t>Relacions</a:t>
            </a:r>
            <a:r>
              <a:rPr lang="en-US" altLang="en-US" sz="2800" dirty="0" smtClean="0"/>
              <a:t> dins el </a:t>
            </a:r>
            <a:r>
              <a:rPr lang="en-US" altLang="en-US" sz="2800" dirty="0" err="1" smtClean="0"/>
              <a:t>grup</a:t>
            </a:r>
            <a:endParaRPr lang="en-US" altLang="en-US" sz="2800" dirty="0" smtClean="0"/>
          </a:p>
        </p:txBody>
      </p:sp>
    </p:spTree>
    <p:extLst>
      <p:ext uri="{BB962C8B-B14F-4D97-AF65-F5344CB8AC3E}">
        <p14:creationId xmlns="" xmlns:p14="http://schemas.microsoft.com/office/powerpoint/2010/main" val="3161915572"/>
      </p:ext>
    </p:extLst>
  </p:cSld>
  <p:clrMapOvr>
    <a:masterClrMapping/>
  </p:clrMapOvr>
  <p:transition spd="med">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Number Placeholder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50A84FFA-870A-4493-AB17-292A33939FBF}" type="slidenum">
              <a:rPr lang="en-US" altLang="en-US" sz="1400" smtClean="0"/>
              <a:pPr eaLnBrk="1" hangingPunct="1">
                <a:spcBef>
                  <a:spcPct val="0"/>
                </a:spcBef>
                <a:buClrTx/>
                <a:buSzTx/>
                <a:buFontTx/>
                <a:buNone/>
              </a:pPr>
              <a:t>65</a:t>
            </a:fld>
            <a:endParaRPr lang="en-US" altLang="en-US" sz="1400" dirty="0" smtClean="0"/>
          </a:p>
        </p:txBody>
      </p:sp>
      <p:sp>
        <p:nvSpPr>
          <p:cNvPr id="71683" name="Title 1"/>
          <p:cNvSpPr>
            <a:spLocks noGrp="1"/>
          </p:cNvSpPr>
          <p:nvPr>
            <p:ph type="title"/>
          </p:nvPr>
        </p:nvSpPr>
        <p:spPr/>
        <p:txBody>
          <a:bodyPr bIns="91440"/>
          <a:lstStyle/>
          <a:p>
            <a:r>
              <a:rPr lang="en-US" altLang="en-US" sz="3200" b="1" dirty="0" err="1" smtClean="0"/>
              <a:t>Quines</a:t>
            </a:r>
            <a:r>
              <a:rPr lang="en-US" altLang="en-US" sz="3200" b="1" dirty="0" smtClean="0"/>
              <a:t> </a:t>
            </a:r>
            <a:r>
              <a:rPr lang="en-US" altLang="en-US" sz="3200" b="1" dirty="0" err="1" smtClean="0"/>
              <a:t>són</a:t>
            </a:r>
            <a:r>
              <a:rPr lang="en-US" altLang="en-US" sz="3200" b="1" dirty="0" smtClean="0"/>
              <a:t> les </a:t>
            </a:r>
            <a:r>
              <a:rPr lang="en-US" altLang="en-US" sz="3200" b="1" dirty="0" err="1" smtClean="0"/>
              <a:t>entitats</a:t>
            </a:r>
            <a:r>
              <a:rPr lang="en-US" altLang="en-US" sz="3200" b="1" dirty="0" smtClean="0"/>
              <a:t> del </a:t>
            </a:r>
            <a:r>
              <a:rPr lang="en-US" altLang="en-US" sz="3200" b="1" dirty="0" err="1" smtClean="0"/>
              <a:t>Grup</a:t>
            </a:r>
            <a:r>
              <a:rPr lang="en-US" altLang="en-US" sz="3200" b="1" dirty="0" smtClean="0"/>
              <a:t> 2?</a:t>
            </a:r>
          </a:p>
        </p:txBody>
      </p:sp>
      <p:sp>
        <p:nvSpPr>
          <p:cNvPr id="71684" name="Content Placeholder 2"/>
          <p:cNvSpPr>
            <a:spLocks noGrp="1"/>
          </p:cNvSpPr>
          <p:nvPr>
            <p:ph type="body" sz="half" idx="1"/>
          </p:nvPr>
        </p:nvSpPr>
        <p:spPr>
          <a:xfrm>
            <a:off x="1143000" y="1676400"/>
            <a:ext cx="7467600" cy="5105399"/>
          </a:xfrm>
        </p:spPr>
        <p:txBody>
          <a:bodyPr/>
          <a:lstStyle/>
          <a:p>
            <a:pPr marL="347663" indent="-347663" eaLnBrk="1" hangingPunct="1">
              <a:spcBef>
                <a:spcPts val="600"/>
              </a:spcBef>
            </a:pPr>
            <a:r>
              <a:rPr lang="en-US" altLang="en-US" sz="2800" dirty="0" err="1" smtClean="0">
                <a:solidFill>
                  <a:srgbClr val="00B0F0"/>
                </a:solidFill>
              </a:rPr>
              <a:t>Persones</a:t>
            </a:r>
            <a:endParaRPr lang="en-US" altLang="en-US" sz="2800" dirty="0" smtClean="0">
              <a:solidFill>
                <a:srgbClr val="00B0F0"/>
              </a:solidFill>
            </a:endParaRPr>
          </a:p>
          <a:p>
            <a:pPr marL="347663" indent="-347663" eaLnBrk="1" hangingPunct="1">
              <a:spcBef>
                <a:spcPts val="600"/>
              </a:spcBef>
            </a:pPr>
            <a:r>
              <a:rPr lang="en-US" altLang="en-US" sz="2800" dirty="0" err="1" smtClean="0">
                <a:solidFill>
                  <a:srgbClr val="00B0F0"/>
                </a:solidFill>
              </a:rPr>
              <a:t>Enitats</a:t>
            </a:r>
            <a:r>
              <a:rPr lang="en-US" altLang="en-US" sz="2800" dirty="0" smtClean="0">
                <a:solidFill>
                  <a:srgbClr val="00B0F0"/>
                </a:solidFill>
              </a:rPr>
              <a:t> </a:t>
            </a:r>
            <a:r>
              <a:rPr lang="en-US" altLang="en-US" sz="2800" dirty="0" err="1" smtClean="0">
                <a:solidFill>
                  <a:srgbClr val="00B0F0"/>
                </a:solidFill>
              </a:rPr>
              <a:t>corporatives</a:t>
            </a:r>
            <a:endParaRPr lang="en-US" altLang="en-US" sz="2800" dirty="0" smtClean="0">
              <a:solidFill>
                <a:srgbClr val="00B0F0"/>
              </a:solidFill>
            </a:endParaRPr>
          </a:p>
          <a:p>
            <a:pPr marL="347663" indent="-347663" eaLnBrk="1" hangingPunct="1">
              <a:spcBef>
                <a:spcPts val="600"/>
              </a:spcBef>
            </a:pPr>
            <a:r>
              <a:rPr lang="en-US" altLang="en-US" sz="2800" dirty="0" err="1" smtClean="0">
                <a:solidFill>
                  <a:srgbClr val="00B0F0"/>
                </a:solidFill>
              </a:rPr>
              <a:t>Famílies</a:t>
            </a:r>
            <a:endParaRPr lang="en-US" altLang="en-US" sz="2800" dirty="0" smtClean="0">
              <a:solidFill>
                <a:srgbClr val="00B0F0"/>
              </a:solidFill>
            </a:endParaRPr>
          </a:p>
          <a:p>
            <a:pPr marL="347663" indent="-347663" eaLnBrk="1" hangingPunct="1">
              <a:spcBef>
                <a:spcPts val="0"/>
              </a:spcBef>
            </a:pPr>
            <a:endParaRPr lang="en-US" altLang="en-US" sz="2800" dirty="0" smtClean="0"/>
          </a:p>
          <a:p>
            <a:pPr marL="347663" indent="-347663" eaLnBrk="1" hangingPunct="1">
              <a:spcBef>
                <a:spcPts val="0"/>
              </a:spcBef>
              <a:buClr>
                <a:srgbClr val="00B0F0"/>
              </a:buClr>
            </a:pPr>
            <a:r>
              <a:rPr lang="en-US" altLang="en-US" sz="2800" dirty="0" err="1" smtClean="0"/>
              <a:t>Responsables</a:t>
            </a:r>
            <a:r>
              <a:rPr lang="en-US" altLang="en-US" sz="2800" dirty="0" smtClean="0"/>
              <a:t> de:</a:t>
            </a:r>
          </a:p>
          <a:p>
            <a:pPr marL="739775" lvl="1" indent="-274638"/>
            <a:r>
              <a:rPr lang="en-US" altLang="en-US" sz="2400" dirty="0" smtClean="0"/>
              <a:t>el </a:t>
            </a:r>
            <a:r>
              <a:rPr lang="en-US" altLang="en-US" sz="2400" dirty="0" err="1" smtClean="0"/>
              <a:t>contingut</a:t>
            </a:r>
            <a:r>
              <a:rPr lang="en-US" altLang="en-US" sz="2400" dirty="0" smtClean="0"/>
              <a:t> </a:t>
            </a:r>
            <a:r>
              <a:rPr lang="en-US" altLang="en-US" sz="2400" dirty="0" err="1" smtClean="0"/>
              <a:t>intel·lectual</a:t>
            </a:r>
            <a:r>
              <a:rPr lang="en-US" altLang="en-US" sz="2400" dirty="0" smtClean="0"/>
              <a:t> o </a:t>
            </a:r>
            <a:r>
              <a:rPr lang="en-US" altLang="en-US" sz="2400" dirty="0" err="1" smtClean="0"/>
              <a:t>artístic</a:t>
            </a:r>
            <a:r>
              <a:rPr lang="en-US" altLang="en-US" sz="2400" dirty="0" smtClean="0"/>
              <a:t> </a:t>
            </a:r>
          </a:p>
          <a:p>
            <a:pPr marL="1139825" lvl="2" indent="-274638" eaLnBrk="1" hangingPunct="1">
              <a:buClr>
                <a:srgbClr val="00B0F0"/>
              </a:buClr>
            </a:pPr>
            <a:r>
              <a:rPr lang="en-US" altLang="en-US" dirty="0" err="1" smtClean="0"/>
              <a:t>d’</a:t>
            </a:r>
            <a:r>
              <a:rPr lang="en-US" altLang="en-US" dirty="0" err="1" smtClean="0">
                <a:solidFill>
                  <a:srgbClr val="00B0F0"/>
                </a:solidFill>
              </a:rPr>
              <a:t>obres</a:t>
            </a:r>
            <a:r>
              <a:rPr lang="en-US" altLang="en-US" dirty="0" smtClean="0"/>
              <a:t> o </a:t>
            </a:r>
            <a:r>
              <a:rPr lang="en-US" altLang="en-US" dirty="0" smtClean="0">
                <a:solidFill>
                  <a:srgbClr val="00B0F0"/>
                </a:solidFill>
              </a:rPr>
              <a:t>expressions</a:t>
            </a:r>
            <a:r>
              <a:rPr lang="en-US" altLang="en-US" sz="2100" dirty="0" smtClean="0">
                <a:solidFill>
                  <a:schemeClr val="tx2"/>
                </a:solidFill>
              </a:rPr>
              <a:t> </a:t>
            </a:r>
          </a:p>
          <a:p>
            <a:pPr marL="739775" lvl="1" indent="-274638" eaLnBrk="1" hangingPunct="1"/>
            <a:r>
              <a:rPr lang="en-US" altLang="en-US" sz="2400" dirty="0" smtClean="0"/>
              <a:t>la </a:t>
            </a:r>
            <a:r>
              <a:rPr lang="en-US" altLang="en-US" sz="2400" dirty="0" err="1" smtClean="0"/>
              <a:t>producció</a:t>
            </a:r>
            <a:r>
              <a:rPr lang="en-US" altLang="en-US" sz="2400" dirty="0" smtClean="0"/>
              <a:t> </a:t>
            </a:r>
            <a:r>
              <a:rPr lang="en-US" altLang="en-US" sz="2400" dirty="0" err="1" smtClean="0"/>
              <a:t>i</a:t>
            </a:r>
            <a:r>
              <a:rPr lang="en-US" altLang="en-US" sz="2400" dirty="0" smtClean="0"/>
              <a:t> </a:t>
            </a:r>
            <a:r>
              <a:rPr lang="en-US" altLang="en-US" sz="2400" dirty="0" err="1" smtClean="0"/>
              <a:t>difusió</a:t>
            </a:r>
            <a:r>
              <a:rPr lang="en-US" altLang="en-US" sz="2400" dirty="0" smtClean="0"/>
              <a:t> </a:t>
            </a:r>
          </a:p>
          <a:p>
            <a:pPr marL="1139825" lvl="2" indent="-274638" eaLnBrk="1" hangingPunct="1">
              <a:buClr>
                <a:srgbClr val="00B0F0"/>
              </a:buClr>
            </a:pPr>
            <a:r>
              <a:rPr lang="en-US" altLang="en-US" dirty="0" smtClean="0"/>
              <a:t>de </a:t>
            </a:r>
            <a:r>
              <a:rPr lang="en-US" altLang="en-US" dirty="0" err="1" smtClean="0">
                <a:solidFill>
                  <a:srgbClr val="00B0F0"/>
                </a:solidFill>
              </a:rPr>
              <a:t>manifestacions</a:t>
            </a:r>
            <a:r>
              <a:rPr lang="en-US" altLang="en-US" dirty="0" smtClean="0">
                <a:solidFill>
                  <a:schemeClr val="tx2"/>
                </a:solidFill>
              </a:rPr>
              <a:t> </a:t>
            </a:r>
            <a:endParaRPr lang="en-US" altLang="en-US" dirty="0">
              <a:solidFill>
                <a:schemeClr val="tx2"/>
              </a:solidFill>
            </a:endParaRPr>
          </a:p>
          <a:p>
            <a:pPr marL="739775" lvl="1" indent="-274638" eaLnBrk="1" hangingPunct="1"/>
            <a:r>
              <a:rPr lang="en-US" altLang="en-US" sz="2400" dirty="0" smtClean="0"/>
              <a:t>la </a:t>
            </a:r>
            <a:r>
              <a:rPr lang="en-US" altLang="en-US" sz="2400" dirty="0" err="1" smtClean="0"/>
              <a:t>custòdia</a:t>
            </a:r>
            <a:endParaRPr lang="en-US" altLang="en-US" sz="2400" dirty="0" smtClean="0"/>
          </a:p>
          <a:p>
            <a:pPr marL="1139825" lvl="2" indent="-274638" eaLnBrk="1" hangingPunct="1">
              <a:buClr>
                <a:srgbClr val="00B0F0"/>
              </a:buClr>
            </a:pPr>
            <a:r>
              <a:rPr lang="en-US" altLang="en-US" dirty="0" smtClean="0"/>
              <a:t>de </a:t>
            </a:r>
            <a:r>
              <a:rPr lang="en-US" altLang="en-US" dirty="0" err="1">
                <a:solidFill>
                  <a:srgbClr val="00B0F0"/>
                </a:solidFill>
              </a:rPr>
              <a:t>í</a:t>
            </a:r>
            <a:r>
              <a:rPr lang="en-US" altLang="en-US" dirty="0" err="1" smtClean="0">
                <a:solidFill>
                  <a:srgbClr val="00B0F0"/>
                </a:solidFill>
              </a:rPr>
              <a:t>tems</a:t>
            </a:r>
            <a:endParaRPr lang="en-US" altLang="en-US" dirty="0">
              <a:solidFill>
                <a:srgbClr val="00B0F0"/>
              </a:solidFill>
            </a:endParaRPr>
          </a:p>
        </p:txBody>
      </p:sp>
      <p:sp>
        <p:nvSpPr>
          <p:cNvPr id="5" name="TextBox 4"/>
          <p:cNvSpPr txBox="1"/>
          <p:nvPr/>
        </p:nvSpPr>
        <p:spPr>
          <a:xfrm>
            <a:off x="5181600" y="2209800"/>
            <a:ext cx="3352800" cy="523220"/>
          </a:xfrm>
          <a:prstGeom prst="rect">
            <a:avLst/>
          </a:prstGeom>
          <a:noFill/>
        </p:spPr>
        <p:txBody>
          <a:bodyPr wrap="square" rtlCol="0">
            <a:spAutoFit/>
          </a:bodyPr>
          <a:lstStyle/>
          <a:p>
            <a:pPr algn="ctr"/>
            <a:r>
              <a:rPr lang="en-US" sz="2800" b="1" dirty="0" smtClean="0">
                <a:solidFill>
                  <a:srgbClr val="00B0F0"/>
                </a:solidFill>
              </a:rPr>
              <a:t>“</a:t>
            </a:r>
            <a:r>
              <a:rPr lang="en-US" sz="2800" b="1" dirty="0" err="1" smtClean="0">
                <a:solidFill>
                  <a:srgbClr val="00B0F0"/>
                </a:solidFill>
              </a:rPr>
              <a:t>Productors</a:t>
            </a:r>
            <a:r>
              <a:rPr lang="en-US" sz="2800" b="1" dirty="0" smtClean="0">
                <a:solidFill>
                  <a:srgbClr val="00B0F0"/>
                </a:solidFill>
              </a:rPr>
              <a:t>”</a:t>
            </a:r>
            <a:endParaRPr lang="en-US" sz="2800" b="1" dirty="0">
              <a:solidFill>
                <a:srgbClr val="00B0F0"/>
              </a:solidFill>
            </a:endParaRPr>
          </a:p>
        </p:txBody>
      </p:sp>
      <p:sp>
        <p:nvSpPr>
          <p:cNvPr id="6" name="5 Cerrar llave"/>
          <p:cNvSpPr/>
          <p:nvPr/>
        </p:nvSpPr>
        <p:spPr>
          <a:xfrm>
            <a:off x="4860032" y="1772816"/>
            <a:ext cx="648072" cy="136815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extLst>
      <p:ext uri="{BB962C8B-B14F-4D97-AF65-F5344CB8AC3E}">
        <p14:creationId xmlns="" xmlns:p14="http://schemas.microsoft.com/office/powerpoint/2010/main" val="118718705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Number Placeholder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4DCC1CC9-F223-42BF-AAAE-1CBB1E4D0886}" type="slidenum">
              <a:rPr lang="en-US" altLang="en-US" sz="1400" smtClean="0"/>
              <a:pPr eaLnBrk="1" hangingPunct="1">
                <a:spcBef>
                  <a:spcPct val="0"/>
                </a:spcBef>
                <a:buClrTx/>
                <a:buSzTx/>
                <a:buFontTx/>
                <a:buNone/>
              </a:pPr>
              <a:t>66</a:t>
            </a:fld>
            <a:endParaRPr lang="en-US" altLang="en-US" sz="1400" dirty="0" smtClean="0"/>
          </a:p>
        </p:txBody>
      </p:sp>
      <p:sp>
        <p:nvSpPr>
          <p:cNvPr id="70659" name="Title 1"/>
          <p:cNvSpPr>
            <a:spLocks noGrp="1"/>
          </p:cNvSpPr>
          <p:nvPr>
            <p:ph type="title" idx="4294967295"/>
          </p:nvPr>
        </p:nvSpPr>
        <p:spPr>
          <a:xfrm>
            <a:off x="1143000" y="301625"/>
            <a:ext cx="7848600" cy="1143000"/>
          </a:xfrm>
        </p:spPr>
        <p:txBody>
          <a:bodyPr bIns="91440">
            <a:normAutofit/>
          </a:bodyPr>
          <a:lstStyle/>
          <a:p>
            <a:r>
              <a:rPr lang="en-US" altLang="en-US" sz="3200" b="1" dirty="0" err="1" smtClean="0"/>
              <a:t>Tasques</a:t>
            </a:r>
            <a:r>
              <a:rPr lang="en-US" altLang="en-US" sz="3200" b="1" dirty="0" smtClean="0"/>
              <a:t> de </a:t>
            </a:r>
            <a:r>
              <a:rPr lang="en-US" altLang="en-US" sz="3200" b="1" dirty="0" err="1" smtClean="0"/>
              <a:t>l’usuari</a:t>
            </a:r>
            <a:r>
              <a:rPr lang="en-US" altLang="en-US" sz="3200" b="1" dirty="0" smtClean="0"/>
              <a:t> de FRAD</a:t>
            </a:r>
            <a:r>
              <a:rPr lang="en-US" altLang="en-US" sz="3200" dirty="0" smtClean="0"/>
              <a:t/>
            </a:r>
            <a:br>
              <a:rPr lang="en-US" altLang="en-US" sz="3200" dirty="0" smtClean="0"/>
            </a:br>
            <a:r>
              <a:rPr lang="en-US" altLang="en-US" sz="3200" b="1" dirty="0" smtClean="0"/>
              <a:t>(</a:t>
            </a:r>
            <a:r>
              <a:rPr lang="es-ES" sz="3200" b="1" dirty="0" err="1" smtClean="0"/>
              <a:t>Requisits</a:t>
            </a:r>
            <a:r>
              <a:rPr lang="es-ES" sz="3200" b="1" dirty="0" smtClean="0"/>
              <a:t> </a:t>
            </a:r>
            <a:r>
              <a:rPr lang="es-ES" sz="3200" b="1" dirty="0" err="1" smtClean="0"/>
              <a:t>funcionals</a:t>
            </a:r>
            <a:r>
              <a:rPr lang="es-ES" sz="3200" b="1" dirty="0" smtClean="0"/>
              <a:t> de les </a:t>
            </a:r>
            <a:r>
              <a:rPr lang="es-ES" sz="3200" b="1" dirty="0" err="1" smtClean="0"/>
              <a:t>dades</a:t>
            </a:r>
            <a:r>
              <a:rPr lang="es-ES" sz="3200" b="1" dirty="0" smtClean="0"/>
              <a:t> </a:t>
            </a:r>
            <a:r>
              <a:rPr lang="es-ES" sz="3200" b="1" dirty="0" err="1" smtClean="0"/>
              <a:t>d’autoritat</a:t>
            </a:r>
            <a:r>
              <a:rPr lang="en-US" altLang="en-US" sz="3200" b="1" dirty="0" smtClean="0"/>
              <a:t>) </a:t>
            </a:r>
          </a:p>
        </p:txBody>
      </p:sp>
      <p:sp>
        <p:nvSpPr>
          <p:cNvPr id="70660" name="Content Placeholder 2"/>
          <p:cNvSpPr>
            <a:spLocks noGrp="1"/>
          </p:cNvSpPr>
          <p:nvPr>
            <p:ph sz="quarter" idx="4294967295"/>
          </p:nvPr>
        </p:nvSpPr>
        <p:spPr>
          <a:xfrm>
            <a:off x="1143000" y="1524000"/>
            <a:ext cx="7543800" cy="5181600"/>
          </a:xfrm>
        </p:spPr>
        <p:txBody>
          <a:bodyPr>
            <a:normAutofit/>
          </a:bodyPr>
          <a:lstStyle/>
          <a:p>
            <a:pPr marL="222250" indent="-287338" eaLnBrk="1" hangingPunct="1">
              <a:buClr>
                <a:srgbClr val="00B0F0"/>
              </a:buClr>
              <a:buFont typeface="Courier New" pitchFamily="49" charset="0"/>
              <a:buChar char="o"/>
            </a:pPr>
            <a:r>
              <a:rPr lang="en-US" altLang="en-US" sz="2600" i="1" dirty="0" err="1" smtClean="0">
                <a:solidFill>
                  <a:srgbClr val="00B0F0"/>
                </a:solidFill>
              </a:rPr>
              <a:t>Trobar</a:t>
            </a:r>
            <a:endParaRPr lang="en-US" altLang="en-US" sz="2600" i="1" dirty="0" smtClean="0">
              <a:solidFill>
                <a:srgbClr val="00B0F0"/>
              </a:solidFill>
            </a:endParaRPr>
          </a:p>
          <a:p>
            <a:pPr marL="622300" lvl="1" indent="-287338">
              <a:buClr>
                <a:srgbClr val="00B0F0"/>
              </a:buClr>
              <a:buSzPct val="125000"/>
              <a:buFont typeface="Arial" pitchFamily="34" charset="0"/>
              <a:buChar char="•"/>
            </a:pPr>
            <a:r>
              <a:rPr lang="es-ES" sz="2400" dirty="0" err="1" smtClean="0"/>
              <a:t>Trobar</a:t>
            </a:r>
            <a:r>
              <a:rPr lang="es-ES" sz="2400" dirty="0" smtClean="0"/>
              <a:t> una </a:t>
            </a:r>
            <a:r>
              <a:rPr lang="es-ES" sz="2400" dirty="0" err="1" smtClean="0"/>
              <a:t>entitat</a:t>
            </a:r>
            <a:r>
              <a:rPr lang="es-ES" sz="2400" dirty="0" smtClean="0"/>
              <a:t> o un </a:t>
            </a:r>
            <a:r>
              <a:rPr lang="es-ES" sz="2400" dirty="0" err="1" smtClean="0"/>
              <a:t>conjunt</a:t>
            </a:r>
            <a:r>
              <a:rPr lang="es-ES" sz="2400" dirty="0" smtClean="0"/>
              <a:t> </a:t>
            </a:r>
            <a:r>
              <a:rPr lang="es-ES" sz="2400" dirty="0" err="1" smtClean="0"/>
              <a:t>d’entitats</a:t>
            </a:r>
            <a:r>
              <a:rPr lang="es-ES" sz="2400" dirty="0" smtClean="0"/>
              <a:t> que </a:t>
            </a:r>
            <a:r>
              <a:rPr lang="es-ES" sz="2400" dirty="0" err="1" smtClean="0"/>
              <a:t>correspongui</a:t>
            </a:r>
            <a:r>
              <a:rPr lang="es-ES" sz="2400" dirty="0" smtClean="0"/>
              <a:t> </a:t>
            </a:r>
            <a:r>
              <a:rPr lang="es-ES" sz="2400" dirty="0" err="1" smtClean="0"/>
              <a:t>als</a:t>
            </a:r>
            <a:r>
              <a:rPr lang="es-ES" sz="2400" dirty="0" smtClean="0"/>
              <a:t> </a:t>
            </a:r>
            <a:r>
              <a:rPr lang="es-ES" sz="2400" dirty="0" err="1" smtClean="0"/>
              <a:t>criteris</a:t>
            </a:r>
            <a:r>
              <a:rPr lang="es-ES" sz="2400" dirty="0" smtClean="0"/>
              <a:t> </a:t>
            </a:r>
            <a:r>
              <a:rPr lang="es-ES" sz="2400" dirty="0" err="1" smtClean="0"/>
              <a:t>establerts</a:t>
            </a:r>
            <a:endParaRPr lang="en-US" altLang="en-US" sz="2200" dirty="0" smtClean="0"/>
          </a:p>
          <a:p>
            <a:pPr marL="222250" indent="-287338" eaLnBrk="1" hangingPunct="1">
              <a:buClr>
                <a:srgbClr val="00B0F0"/>
              </a:buClr>
              <a:buFont typeface="Courier New" pitchFamily="49" charset="0"/>
              <a:buChar char="o"/>
            </a:pPr>
            <a:r>
              <a:rPr lang="en-US" altLang="en-US" sz="2600" i="1" dirty="0" err="1" smtClean="0">
                <a:solidFill>
                  <a:srgbClr val="00B0F0"/>
                </a:solidFill>
              </a:rPr>
              <a:t>Identificar</a:t>
            </a:r>
            <a:endParaRPr lang="en-US" altLang="en-US" sz="2600" i="1" dirty="0" smtClean="0">
              <a:solidFill>
                <a:srgbClr val="00B0F0"/>
              </a:solidFill>
            </a:endParaRPr>
          </a:p>
          <a:p>
            <a:pPr marL="622300" lvl="1" indent="-287338" eaLnBrk="1" hangingPunct="1">
              <a:buClr>
                <a:srgbClr val="00B0F0"/>
              </a:buClr>
              <a:buSzPct val="125000"/>
              <a:buFont typeface="Arial" pitchFamily="34" charset="0"/>
              <a:buChar char="•"/>
            </a:pPr>
            <a:r>
              <a:rPr lang="en-US" altLang="en-US" sz="2200" dirty="0" err="1" smtClean="0"/>
              <a:t>Identificar</a:t>
            </a:r>
            <a:r>
              <a:rPr lang="en-US" altLang="en-US" sz="2200" dirty="0" smtClean="0"/>
              <a:t> </a:t>
            </a:r>
            <a:r>
              <a:rPr lang="en-US" altLang="en-US" sz="2200" dirty="0" err="1" smtClean="0"/>
              <a:t>una</a:t>
            </a:r>
            <a:r>
              <a:rPr lang="en-US" altLang="en-US" sz="2200" dirty="0" smtClean="0"/>
              <a:t> </a:t>
            </a:r>
            <a:r>
              <a:rPr lang="en-US" altLang="en-US" sz="2200" dirty="0" err="1" smtClean="0"/>
              <a:t>entitat</a:t>
            </a:r>
            <a:endParaRPr lang="en-US" altLang="en-US" sz="2200" dirty="0" smtClean="0"/>
          </a:p>
          <a:p>
            <a:pPr marL="222250" indent="-287338">
              <a:buClr>
                <a:srgbClr val="00B0F0"/>
              </a:buClr>
              <a:buFont typeface="Courier New" pitchFamily="49" charset="0"/>
              <a:buChar char="o"/>
            </a:pPr>
            <a:r>
              <a:rPr lang="en-US" altLang="en-US" sz="2600" i="1" dirty="0" err="1" smtClean="0">
                <a:solidFill>
                  <a:srgbClr val="00B0F0"/>
                </a:solidFill>
              </a:rPr>
              <a:t>Clarificar</a:t>
            </a:r>
            <a:r>
              <a:rPr lang="en-US" altLang="en-US" sz="2600" i="1" dirty="0" smtClean="0">
                <a:solidFill>
                  <a:srgbClr val="00B0F0"/>
                </a:solidFill>
              </a:rPr>
              <a:t> (</a:t>
            </a:r>
            <a:r>
              <a:rPr lang="en-US" altLang="en-US" sz="2600" i="1" dirty="0" err="1" smtClean="0">
                <a:solidFill>
                  <a:srgbClr val="00B0F0"/>
                </a:solidFill>
              </a:rPr>
              <a:t>Justificar</a:t>
            </a:r>
            <a:r>
              <a:rPr lang="en-US" altLang="en-US" sz="2600" i="1" dirty="0" smtClean="0">
                <a:solidFill>
                  <a:srgbClr val="00B0F0"/>
                </a:solidFill>
              </a:rPr>
              <a:t>)</a:t>
            </a:r>
          </a:p>
          <a:p>
            <a:pPr marL="622300" lvl="1" indent="-287338">
              <a:buClr>
                <a:srgbClr val="00B0F0"/>
              </a:buClr>
              <a:buSzPct val="125000"/>
              <a:buFont typeface="Arial" pitchFamily="34" charset="0"/>
              <a:buChar char="•"/>
            </a:pPr>
            <a:r>
              <a:rPr lang="es-ES" sz="2400" dirty="0" smtClean="0"/>
              <a:t>Documentar </a:t>
            </a:r>
            <a:r>
              <a:rPr lang="es-ES" sz="2400" dirty="0" err="1" smtClean="0"/>
              <a:t>els</a:t>
            </a:r>
            <a:r>
              <a:rPr lang="es-ES" sz="2400" dirty="0" smtClean="0"/>
              <a:t> </a:t>
            </a:r>
            <a:r>
              <a:rPr lang="es-ES" sz="2400" dirty="0" err="1" smtClean="0"/>
              <a:t>motius</a:t>
            </a:r>
            <a:r>
              <a:rPr lang="es-ES" sz="2400" dirty="0" smtClean="0"/>
              <a:t> </a:t>
            </a:r>
            <a:r>
              <a:rPr lang="es-ES" sz="2400" dirty="0" err="1" smtClean="0"/>
              <a:t>pels</a:t>
            </a:r>
            <a:r>
              <a:rPr lang="es-ES" sz="2400" dirty="0" smtClean="0"/>
              <a:t> </a:t>
            </a:r>
            <a:r>
              <a:rPr lang="es-ES" sz="2400" dirty="0" err="1" smtClean="0"/>
              <a:t>quals</a:t>
            </a:r>
            <a:r>
              <a:rPr lang="es-ES" sz="2400" dirty="0" smtClean="0"/>
              <a:t> el creador de les </a:t>
            </a:r>
            <a:r>
              <a:rPr lang="es-ES" sz="2400" dirty="0" err="1" smtClean="0"/>
              <a:t>dades</a:t>
            </a:r>
            <a:r>
              <a:rPr lang="es-ES" sz="2400" dirty="0" smtClean="0"/>
              <a:t> </a:t>
            </a:r>
            <a:r>
              <a:rPr lang="es-ES" sz="2400" dirty="0" err="1" smtClean="0"/>
              <a:t>d’autoritat</a:t>
            </a:r>
            <a:r>
              <a:rPr lang="es-ES" sz="2400" dirty="0" smtClean="0"/>
              <a:t> ha </a:t>
            </a:r>
            <a:r>
              <a:rPr lang="es-ES" sz="2400" dirty="0" err="1" smtClean="0"/>
              <a:t>triat</a:t>
            </a:r>
            <a:r>
              <a:rPr lang="es-ES" sz="2400" dirty="0" smtClean="0"/>
              <a:t> el </a:t>
            </a:r>
            <a:r>
              <a:rPr lang="es-ES" sz="2400" dirty="0" err="1" smtClean="0"/>
              <a:t>nom</a:t>
            </a:r>
            <a:r>
              <a:rPr lang="es-ES" sz="2400" dirty="0" smtClean="0"/>
              <a:t> o la forma del </a:t>
            </a:r>
            <a:r>
              <a:rPr lang="es-ES" sz="2400" dirty="0" err="1" smtClean="0"/>
              <a:t>nom</a:t>
            </a:r>
            <a:r>
              <a:rPr lang="es-ES" sz="2400" dirty="0" smtClean="0"/>
              <a:t> en el </a:t>
            </a:r>
            <a:r>
              <a:rPr lang="es-ES" sz="2400" dirty="0" err="1" smtClean="0"/>
              <a:t>qual</a:t>
            </a:r>
            <a:r>
              <a:rPr lang="es-ES" sz="2400" dirty="0" smtClean="0"/>
              <a:t> es basa un </a:t>
            </a:r>
            <a:r>
              <a:rPr lang="es-ES" sz="2400" dirty="0" err="1" smtClean="0"/>
              <a:t>punt</a:t>
            </a:r>
            <a:r>
              <a:rPr lang="es-ES" sz="2400" dirty="0" smtClean="0"/>
              <a:t> </a:t>
            </a:r>
            <a:r>
              <a:rPr lang="es-ES" sz="2400" dirty="0" err="1" smtClean="0"/>
              <a:t>d’accés</a:t>
            </a:r>
            <a:r>
              <a:rPr lang="es-ES" sz="2400" dirty="0" smtClean="0"/>
              <a:t> </a:t>
            </a:r>
            <a:r>
              <a:rPr lang="es-ES" sz="2400" dirty="0" err="1" smtClean="0"/>
              <a:t>controlat</a:t>
            </a:r>
            <a:endParaRPr lang="en-US" altLang="en-US" sz="2200" dirty="0"/>
          </a:p>
          <a:p>
            <a:pPr marL="222250" indent="-287338" eaLnBrk="1" hangingPunct="1">
              <a:buClr>
                <a:srgbClr val="00B0F0"/>
              </a:buClr>
              <a:buFont typeface="Courier New" pitchFamily="49" charset="0"/>
              <a:buChar char="o"/>
            </a:pPr>
            <a:r>
              <a:rPr lang="en-US" altLang="en-US" sz="2600" i="1" dirty="0" err="1" smtClean="0">
                <a:solidFill>
                  <a:srgbClr val="00B0F0"/>
                </a:solidFill>
              </a:rPr>
              <a:t>Contextualitzar</a:t>
            </a:r>
            <a:r>
              <a:rPr lang="en-US" altLang="en-US" sz="2600" i="1" dirty="0" smtClean="0">
                <a:solidFill>
                  <a:srgbClr val="00B0F0"/>
                </a:solidFill>
              </a:rPr>
              <a:t> (Entendre)</a:t>
            </a:r>
            <a:endParaRPr lang="en-US" altLang="en-US" sz="2600" i="1" dirty="0">
              <a:solidFill>
                <a:srgbClr val="00B0F0"/>
              </a:solidFill>
            </a:endParaRPr>
          </a:p>
          <a:p>
            <a:pPr marL="622300" lvl="1" indent="-287338">
              <a:buClr>
                <a:srgbClr val="00B0F0"/>
              </a:buClr>
              <a:buSzPct val="125000"/>
              <a:buFont typeface="Arial" pitchFamily="34" charset="0"/>
              <a:buChar char="•"/>
            </a:pPr>
            <a:r>
              <a:rPr lang="es-ES" sz="2400" dirty="0" smtClean="0"/>
              <a:t>Situar una persona, una </a:t>
            </a:r>
            <a:r>
              <a:rPr lang="es-ES" sz="2400" dirty="0" err="1" smtClean="0"/>
              <a:t>entitat</a:t>
            </a:r>
            <a:r>
              <a:rPr lang="es-ES" sz="2400" dirty="0" smtClean="0"/>
              <a:t> corporativa, una obra, etc., en el </a:t>
            </a:r>
            <a:r>
              <a:rPr lang="es-ES" sz="2400" dirty="0" err="1" smtClean="0"/>
              <a:t>seu</a:t>
            </a:r>
            <a:r>
              <a:rPr lang="es-ES" sz="2400" dirty="0" smtClean="0"/>
              <a:t> </a:t>
            </a:r>
            <a:r>
              <a:rPr lang="es-ES" sz="2400" dirty="0" err="1" smtClean="0"/>
              <a:t>context</a:t>
            </a:r>
            <a:endParaRPr lang="en-US" altLang="en-US" sz="2200" dirty="0"/>
          </a:p>
        </p:txBody>
      </p:sp>
    </p:spTree>
    <p:extLst>
      <p:ext uri="{BB962C8B-B14F-4D97-AF65-F5344CB8AC3E}">
        <p14:creationId xmlns="" xmlns:p14="http://schemas.microsoft.com/office/powerpoint/2010/main" val="2627925213"/>
      </p:ext>
    </p:extLst>
  </p:cSld>
  <p:clrMapOvr>
    <a:masterClrMapping/>
  </p:clrMapOvr>
  <p:transition spd="med">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6"/>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6468B953-A945-4393-ABEB-CE0B76298939}" type="slidenum">
              <a:rPr lang="en-US" altLang="en-US" sz="1400"/>
              <a:pPr algn="r" eaLnBrk="1" hangingPunct="1">
                <a:spcBef>
                  <a:spcPct val="0"/>
                </a:spcBef>
                <a:buClrTx/>
                <a:buSzTx/>
                <a:buFontTx/>
                <a:buNone/>
              </a:pPr>
              <a:t>67</a:t>
            </a:fld>
            <a:endParaRPr lang="en-US" altLang="en-US" sz="1400" dirty="0"/>
          </a:p>
        </p:txBody>
      </p:sp>
      <p:sp>
        <p:nvSpPr>
          <p:cNvPr id="72707" name="Title 1"/>
          <p:cNvSpPr>
            <a:spLocks noGrp="1"/>
          </p:cNvSpPr>
          <p:nvPr>
            <p:ph type="title"/>
          </p:nvPr>
        </p:nvSpPr>
        <p:spPr/>
        <p:txBody>
          <a:bodyPr bIns="91440">
            <a:normAutofit/>
          </a:bodyPr>
          <a:lstStyle/>
          <a:p>
            <a:pPr algn="ctr" eaLnBrk="1" hangingPunct="1"/>
            <a:r>
              <a:rPr lang="en-US" altLang="en-US" sz="3200" b="1" dirty="0" err="1" smtClean="0"/>
              <a:t>Relacions</a:t>
            </a:r>
            <a:r>
              <a:rPr lang="en-US" altLang="en-US" sz="3200" b="1" dirty="0" smtClean="0"/>
              <a:t> </a:t>
            </a:r>
            <a:r>
              <a:rPr lang="en-US" altLang="en-US" sz="3200" b="1" i="1" dirty="0" smtClean="0"/>
              <a:t>entre</a:t>
            </a:r>
            <a:r>
              <a:rPr lang="en-US" altLang="en-US" sz="3200" b="1" dirty="0" smtClean="0"/>
              <a:t> </a:t>
            </a:r>
            <a:r>
              <a:rPr lang="en-US" altLang="en-US" sz="3200" b="1" dirty="0" err="1" smtClean="0"/>
              <a:t>grups</a:t>
            </a:r>
            <a:r>
              <a:rPr lang="en-US" altLang="en-US" sz="3200" b="1" dirty="0" smtClean="0"/>
              <a:t> --</a:t>
            </a:r>
            <a:br>
              <a:rPr lang="en-US" altLang="en-US" sz="3200" b="1" dirty="0" smtClean="0"/>
            </a:br>
            <a:r>
              <a:rPr lang="en-US" altLang="en-US" sz="3200" b="1" dirty="0" err="1" smtClean="0"/>
              <a:t>Grup</a:t>
            </a:r>
            <a:r>
              <a:rPr lang="en-US" altLang="en-US" sz="3200" b="1" dirty="0" smtClean="0"/>
              <a:t> 1 / </a:t>
            </a:r>
            <a:r>
              <a:rPr lang="en-US" altLang="en-US" sz="3200" b="1" dirty="0" err="1" smtClean="0"/>
              <a:t>Grup</a:t>
            </a:r>
            <a:r>
              <a:rPr lang="en-US" altLang="en-US" sz="3200" b="1" dirty="0" smtClean="0"/>
              <a:t> 2</a:t>
            </a:r>
          </a:p>
        </p:txBody>
      </p:sp>
      <p:sp>
        <p:nvSpPr>
          <p:cNvPr id="72708" name="Content Placeholder 2"/>
          <p:cNvSpPr>
            <a:spLocks noGrp="1"/>
          </p:cNvSpPr>
          <p:nvPr>
            <p:ph type="body" sz="half" idx="1"/>
          </p:nvPr>
        </p:nvSpPr>
        <p:spPr>
          <a:xfrm>
            <a:off x="1447800" y="2589213"/>
            <a:ext cx="3502025" cy="3963987"/>
          </a:xfrm>
        </p:spPr>
        <p:txBody>
          <a:bodyPr/>
          <a:lstStyle/>
          <a:p>
            <a:pPr eaLnBrk="1" hangingPunct="1">
              <a:spcBef>
                <a:spcPts val="600"/>
              </a:spcBef>
              <a:buClr>
                <a:srgbClr val="00B0F0"/>
              </a:buClr>
              <a:buFont typeface="Wingdings" panose="05000000000000000000" pitchFamily="2" charset="2"/>
              <a:buChar char="l"/>
            </a:pPr>
            <a:r>
              <a:rPr lang="en-US" altLang="en-US" dirty="0" err="1" smtClean="0"/>
              <a:t>Obra</a:t>
            </a:r>
            <a:endParaRPr lang="en-US" altLang="en-US" dirty="0" smtClean="0"/>
          </a:p>
          <a:p>
            <a:pPr marL="922337" lvl="1" indent="-457200" eaLnBrk="1" hangingPunct="1">
              <a:spcBef>
                <a:spcPts val="600"/>
              </a:spcBef>
              <a:buClr>
                <a:srgbClr val="00B0F0"/>
              </a:buClr>
            </a:pPr>
            <a:endParaRPr lang="en-US" altLang="en-US" sz="2800" dirty="0" smtClean="0"/>
          </a:p>
          <a:p>
            <a:pPr eaLnBrk="1" hangingPunct="1">
              <a:spcBef>
                <a:spcPts val="600"/>
              </a:spcBef>
              <a:buClr>
                <a:srgbClr val="00B0F0"/>
              </a:buClr>
              <a:buFont typeface="Wingdings" panose="05000000000000000000" pitchFamily="2" charset="2"/>
              <a:buChar char="l"/>
            </a:pPr>
            <a:r>
              <a:rPr lang="en-US" altLang="en-US" dirty="0" err="1" smtClean="0"/>
              <a:t>Expressió</a:t>
            </a:r>
            <a:endParaRPr lang="en-US" altLang="en-US" dirty="0" smtClean="0"/>
          </a:p>
          <a:p>
            <a:pPr marL="922337" lvl="1" indent="-457200" eaLnBrk="1" hangingPunct="1">
              <a:spcBef>
                <a:spcPts val="600"/>
              </a:spcBef>
              <a:buClr>
                <a:srgbClr val="00B0F0"/>
              </a:buClr>
            </a:pPr>
            <a:endParaRPr lang="en-US" altLang="en-US" sz="2800" dirty="0" smtClean="0"/>
          </a:p>
          <a:p>
            <a:pPr eaLnBrk="1" hangingPunct="1">
              <a:spcBef>
                <a:spcPts val="600"/>
              </a:spcBef>
              <a:buClr>
                <a:srgbClr val="00B0F0"/>
              </a:buClr>
              <a:buFont typeface="Wingdings" panose="05000000000000000000" pitchFamily="2" charset="2"/>
              <a:buChar char="l"/>
            </a:pPr>
            <a:r>
              <a:rPr lang="en-US" altLang="en-US" dirty="0" err="1" smtClean="0"/>
              <a:t>Manifestació</a:t>
            </a:r>
            <a:endParaRPr lang="en-US" altLang="en-US" dirty="0" smtClean="0"/>
          </a:p>
          <a:p>
            <a:pPr marL="922337" lvl="1" indent="-457200" eaLnBrk="1" hangingPunct="1">
              <a:spcBef>
                <a:spcPts val="600"/>
              </a:spcBef>
              <a:buClr>
                <a:srgbClr val="00B0F0"/>
              </a:buClr>
            </a:pPr>
            <a:endParaRPr lang="en-US" altLang="en-US" sz="2800" dirty="0" smtClean="0"/>
          </a:p>
          <a:p>
            <a:pPr eaLnBrk="1" hangingPunct="1">
              <a:spcBef>
                <a:spcPts val="600"/>
              </a:spcBef>
              <a:buClr>
                <a:srgbClr val="00B0F0"/>
              </a:buClr>
              <a:buFont typeface="Wingdings" panose="05000000000000000000" pitchFamily="2" charset="2"/>
              <a:buChar char="l"/>
            </a:pPr>
            <a:r>
              <a:rPr lang="en-US" altLang="en-US" dirty="0" err="1" smtClean="0"/>
              <a:t>Ítem</a:t>
            </a:r>
            <a:endParaRPr lang="en-US" altLang="en-US" dirty="0" smtClean="0"/>
          </a:p>
        </p:txBody>
      </p:sp>
      <p:sp>
        <p:nvSpPr>
          <p:cNvPr id="72709" name="Rectangle 5"/>
          <p:cNvSpPr>
            <a:spLocks noGrp="1" noChangeArrowheads="1"/>
          </p:cNvSpPr>
          <p:nvPr>
            <p:ph type="body" sz="half" idx="2"/>
          </p:nvPr>
        </p:nvSpPr>
        <p:spPr>
          <a:xfrm>
            <a:off x="5105400" y="2589213"/>
            <a:ext cx="3505200" cy="3735387"/>
          </a:xfrm>
          <a:ln>
            <a:solidFill>
              <a:srgbClr val="00B0F0"/>
            </a:solidFill>
          </a:ln>
        </p:spPr>
        <p:txBody>
          <a:bodyPr/>
          <a:lstStyle/>
          <a:p>
            <a:pPr>
              <a:lnSpc>
                <a:spcPct val="90000"/>
              </a:lnSpc>
              <a:spcBef>
                <a:spcPts val="1200"/>
              </a:spcBef>
              <a:buClr>
                <a:srgbClr val="00B0F0"/>
              </a:buClr>
              <a:buFont typeface="Wingdings" panose="05000000000000000000" pitchFamily="2" charset="2"/>
              <a:buChar char="l"/>
            </a:pPr>
            <a:r>
              <a:rPr lang="en-US" altLang="en-US" dirty="0" err="1" smtClean="0"/>
              <a:t>Creador</a:t>
            </a:r>
            <a:endParaRPr lang="en-US" altLang="en-US" dirty="0" smtClean="0"/>
          </a:p>
          <a:p>
            <a:pPr lvl="1">
              <a:lnSpc>
                <a:spcPct val="90000"/>
              </a:lnSpc>
              <a:spcBef>
                <a:spcPts val="1200"/>
              </a:spcBef>
              <a:buClr>
                <a:srgbClr val="00B0F0"/>
              </a:buClr>
              <a:buSzPct val="50000"/>
              <a:buFont typeface="Wingdings" panose="05000000000000000000" pitchFamily="2" charset="2"/>
              <a:buChar char=""/>
            </a:pPr>
            <a:r>
              <a:rPr lang="en-US" altLang="en-US" dirty="0" smtClean="0"/>
              <a:t>p. ex., </a:t>
            </a:r>
            <a:r>
              <a:rPr lang="en-US" altLang="en-US" dirty="0" err="1" smtClean="0"/>
              <a:t>autor</a:t>
            </a:r>
            <a:endParaRPr lang="en-US" altLang="en-US" dirty="0" smtClean="0"/>
          </a:p>
          <a:p>
            <a:pPr>
              <a:lnSpc>
                <a:spcPct val="90000"/>
              </a:lnSpc>
              <a:spcBef>
                <a:spcPts val="1200"/>
              </a:spcBef>
              <a:buClr>
                <a:srgbClr val="00B0F0"/>
              </a:buClr>
              <a:buFont typeface="Wingdings" panose="05000000000000000000" pitchFamily="2" charset="2"/>
              <a:buChar char="l"/>
            </a:pPr>
            <a:r>
              <a:rPr lang="en-US" altLang="en-US" dirty="0" err="1" smtClean="0"/>
              <a:t>Contribuïdors</a:t>
            </a:r>
            <a:endParaRPr lang="en-US" altLang="en-US" dirty="0" smtClean="0"/>
          </a:p>
          <a:p>
            <a:pPr lvl="1">
              <a:lnSpc>
                <a:spcPct val="90000"/>
              </a:lnSpc>
              <a:spcBef>
                <a:spcPts val="1200"/>
              </a:spcBef>
              <a:buClr>
                <a:srgbClr val="00B0F0"/>
              </a:buClr>
              <a:buSzPct val="50000"/>
              <a:buFont typeface="Wingdings" panose="05000000000000000000" pitchFamily="2" charset="2"/>
              <a:buChar char=""/>
            </a:pPr>
            <a:r>
              <a:rPr lang="en-US" altLang="en-US" dirty="0" smtClean="0"/>
              <a:t>p. ex., </a:t>
            </a:r>
            <a:r>
              <a:rPr lang="en-US" altLang="en-US" dirty="0" err="1" smtClean="0"/>
              <a:t>traductor</a:t>
            </a:r>
            <a:endParaRPr lang="en-US" altLang="en-US" dirty="0" smtClean="0"/>
          </a:p>
          <a:p>
            <a:pPr>
              <a:lnSpc>
                <a:spcPct val="90000"/>
              </a:lnSpc>
              <a:spcBef>
                <a:spcPts val="1200"/>
              </a:spcBef>
              <a:buClr>
                <a:srgbClr val="00B0F0"/>
              </a:buClr>
              <a:buFont typeface="Wingdings" panose="05000000000000000000" pitchFamily="2" charset="2"/>
              <a:buChar char="l"/>
            </a:pPr>
            <a:r>
              <a:rPr lang="en-US" altLang="en-US" dirty="0" smtClean="0"/>
              <a:t>Fabricant</a:t>
            </a:r>
          </a:p>
          <a:p>
            <a:pPr lvl="1">
              <a:lnSpc>
                <a:spcPct val="90000"/>
              </a:lnSpc>
              <a:spcBef>
                <a:spcPts val="1200"/>
              </a:spcBef>
              <a:buClr>
                <a:srgbClr val="00B0F0"/>
              </a:buClr>
              <a:buSzPct val="50000"/>
              <a:buFont typeface="Wingdings" panose="05000000000000000000" pitchFamily="2" charset="2"/>
              <a:buChar char=""/>
            </a:pPr>
            <a:r>
              <a:rPr lang="en-US" altLang="en-US" dirty="0" smtClean="0"/>
              <a:t>p. ex., editor</a:t>
            </a:r>
          </a:p>
          <a:p>
            <a:pPr>
              <a:lnSpc>
                <a:spcPct val="90000"/>
              </a:lnSpc>
              <a:spcBef>
                <a:spcPts val="1200"/>
              </a:spcBef>
              <a:buClr>
                <a:srgbClr val="00B0F0"/>
              </a:buClr>
              <a:buFont typeface="Wingdings" panose="05000000000000000000" pitchFamily="2" charset="2"/>
              <a:buChar char="l"/>
            </a:pPr>
            <a:r>
              <a:rPr lang="en-US" altLang="en-US" dirty="0" err="1" smtClean="0"/>
              <a:t>Propietari</a:t>
            </a:r>
            <a:endParaRPr lang="en-US" altLang="en-US" dirty="0" smtClean="0"/>
          </a:p>
        </p:txBody>
      </p:sp>
      <p:sp>
        <p:nvSpPr>
          <p:cNvPr id="72710" name="Line 6"/>
          <p:cNvSpPr>
            <a:spLocks noChangeShapeType="1"/>
          </p:cNvSpPr>
          <p:nvPr/>
        </p:nvSpPr>
        <p:spPr bwMode="auto">
          <a:xfrm>
            <a:off x="2971800" y="2895600"/>
            <a:ext cx="2057400" cy="0"/>
          </a:xfrm>
          <a:prstGeom prst="line">
            <a:avLst/>
          </a:prstGeom>
          <a:noFill/>
          <a:ln w="63500">
            <a:solidFill>
              <a:srgbClr val="0070C0"/>
            </a:solidFill>
            <a:round/>
            <a:headEnd type="stealth" w="med" len="med"/>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2711" name="Line 7"/>
          <p:cNvSpPr>
            <a:spLocks noChangeShapeType="1"/>
          </p:cNvSpPr>
          <p:nvPr/>
        </p:nvSpPr>
        <p:spPr bwMode="auto">
          <a:xfrm>
            <a:off x="3886200" y="3886200"/>
            <a:ext cx="1143000" cy="0"/>
          </a:xfrm>
          <a:prstGeom prst="line">
            <a:avLst/>
          </a:prstGeom>
          <a:noFill/>
          <a:ln w="63500">
            <a:solidFill>
              <a:srgbClr val="0070C0"/>
            </a:solidFill>
            <a:round/>
            <a:headEnd type="stealth" w="med" len="med"/>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2712" name="Line 9"/>
          <p:cNvSpPr>
            <a:spLocks noChangeShapeType="1"/>
          </p:cNvSpPr>
          <p:nvPr/>
        </p:nvSpPr>
        <p:spPr bwMode="auto">
          <a:xfrm>
            <a:off x="4067944" y="4869160"/>
            <a:ext cx="969640" cy="0"/>
          </a:xfrm>
          <a:prstGeom prst="line">
            <a:avLst/>
          </a:prstGeom>
          <a:noFill/>
          <a:ln w="63500">
            <a:solidFill>
              <a:srgbClr val="0070C0"/>
            </a:solidFill>
            <a:round/>
            <a:headEnd type="stealth" w="med" len="med"/>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2713" name="Line 10"/>
          <p:cNvSpPr>
            <a:spLocks noChangeShapeType="1"/>
          </p:cNvSpPr>
          <p:nvPr/>
        </p:nvSpPr>
        <p:spPr bwMode="auto">
          <a:xfrm>
            <a:off x="2987824" y="5877272"/>
            <a:ext cx="2057400" cy="0"/>
          </a:xfrm>
          <a:prstGeom prst="line">
            <a:avLst/>
          </a:prstGeom>
          <a:noFill/>
          <a:ln w="63500">
            <a:solidFill>
              <a:srgbClr val="0070C0"/>
            </a:solidFill>
            <a:round/>
            <a:headEnd type="stealth" w="med" len="med"/>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2714"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7E7DE1EF-11CC-4C61-BD80-DEFAEFA8DC9C}" type="slidenum">
              <a:rPr lang="en-US" altLang="en-US" sz="1400" smtClean="0"/>
              <a:pPr eaLnBrk="1" hangingPunct="1">
                <a:spcBef>
                  <a:spcPct val="0"/>
                </a:spcBef>
                <a:buClrTx/>
                <a:buSzTx/>
                <a:buFontTx/>
                <a:buNone/>
              </a:pPr>
              <a:t>67</a:t>
            </a:fld>
            <a:endParaRPr lang="en-US" altLang="en-US" sz="1400" dirty="0" smtClean="0"/>
          </a:p>
        </p:txBody>
      </p:sp>
      <p:sp>
        <p:nvSpPr>
          <p:cNvPr id="2" name="TextBox 1"/>
          <p:cNvSpPr txBox="1"/>
          <p:nvPr/>
        </p:nvSpPr>
        <p:spPr>
          <a:xfrm>
            <a:off x="1143000" y="1762780"/>
            <a:ext cx="7543800" cy="523220"/>
          </a:xfrm>
          <a:prstGeom prst="rect">
            <a:avLst/>
          </a:prstGeom>
          <a:noFill/>
        </p:spPr>
        <p:txBody>
          <a:bodyPr wrap="square" rtlCol="0">
            <a:spAutoFit/>
          </a:bodyPr>
          <a:lstStyle/>
          <a:p>
            <a:pPr marL="463550" indent="-463550">
              <a:buClr>
                <a:srgbClr val="00B0F0"/>
              </a:buClr>
              <a:buSzPct val="70000"/>
              <a:buFont typeface="Wingdings" panose="05000000000000000000" pitchFamily="2" charset="2"/>
              <a:buChar char=""/>
            </a:pPr>
            <a:r>
              <a:rPr lang="en-US" sz="2800" dirty="0" err="1" smtClean="0">
                <a:solidFill>
                  <a:srgbClr val="00B0F0"/>
                </a:solidFill>
              </a:rPr>
              <a:t>especifica</a:t>
            </a:r>
            <a:r>
              <a:rPr lang="en-US" sz="2800" dirty="0" smtClean="0"/>
              <a:t> </a:t>
            </a:r>
            <a:r>
              <a:rPr lang="en-US" sz="2800" dirty="0" err="1" smtClean="0"/>
              <a:t>tipus</a:t>
            </a:r>
            <a:r>
              <a:rPr lang="en-US" sz="2800" dirty="0" smtClean="0"/>
              <a:t> de </a:t>
            </a:r>
            <a:r>
              <a:rPr lang="en-US" sz="2800" dirty="0" err="1" smtClean="0"/>
              <a:t>relacions</a:t>
            </a:r>
            <a:r>
              <a:rPr lang="en-US" sz="2800" dirty="0" smtClean="0"/>
              <a:t> de G1/G2:</a:t>
            </a:r>
            <a:endParaRPr lang="en-US" sz="2800" dirty="0"/>
          </a:p>
        </p:txBody>
      </p:sp>
    </p:spTree>
    <p:extLst>
      <p:ext uri="{BB962C8B-B14F-4D97-AF65-F5344CB8AC3E}">
        <p14:creationId xmlns="" xmlns:p14="http://schemas.microsoft.com/office/powerpoint/2010/main" val="316928355"/>
      </p:ext>
    </p:extLst>
  </p:cSld>
  <p:clrMapOvr>
    <a:masterClrMapping/>
  </p:clrMapOvr>
  <p:transition spd="med">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Number Placeholder 3"/>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CF3351C3-8749-4F83-9FFE-8610C0D72552}" type="slidenum">
              <a:rPr lang="en-US" altLang="en-US" sz="1400"/>
              <a:pPr algn="r" eaLnBrk="1" hangingPunct="1">
                <a:spcBef>
                  <a:spcPct val="0"/>
                </a:spcBef>
                <a:buClrTx/>
                <a:buSzTx/>
                <a:buFontTx/>
                <a:buNone/>
              </a:pPr>
              <a:t>68</a:t>
            </a:fld>
            <a:endParaRPr lang="en-US" altLang="en-US" sz="1400" dirty="0"/>
          </a:p>
        </p:txBody>
      </p:sp>
      <p:sp>
        <p:nvSpPr>
          <p:cNvPr id="75779" name="Title 1"/>
          <p:cNvSpPr>
            <a:spLocks noGrp="1"/>
          </p:cNvSpPr>
          <p:nvPr>
            <p:ph type="title" idx="4294967295"/>
          </p:nvPr>
        </p:nvSpPr>
        <p:spPr>
          <a:xfrm>
            <a:off x="1371600" y="381000"/>
            <a:ext cx="7315200" cy="1063625"/>
          </a:xfrm>
        </p:spPr>
        <p:txBody>
          <a:bodyPr bIns="91440">
            <a:noAutofit/>
          </a:bodyPr>
          <a:lstStyle/>
          <a:p>
            <a:r>
              <a:rPr lang="en-US" altLang="en-US" sz="3200" b="1" dirty="0" err="1" smtClean="0"/>
              <a:t>Atributs</a:t>
            </a:r>
            <a:r>
              <a:rPr lang="en-US" altLang="en-US" sz="3200" b="1" dirty="0" smtClean="0"/>
              <a:t> de les </a:t>
            </a:r>
            <a:r>
              <a:rPr lang="en-US" altLang="en-US" sz="3200" b="1" dirty="0" err="1" smtClean="0"/>
              <a:t>entitats</a:t>
            </a:r>
            <a:r>
              <a:rPr lang="en-US" altLang="en-US" sz="3200" b="1" dirty="0" smtClean="0"/>
              <a:t> del </a:t>
            </a:r>
            <a:r>
              <a:rPr lang="en-US" altLang="en-US" sz="3200" b="1" dirty="0" err="1" smtClean="0"/>
              <a:t>Grup</a:t>
            </a:r>
            <a:r>
              <a:rPr lang="en-US" altLang="en-US" sz="3200" b="1" dirty="0" smtClean="0"/>
              <a:t> 2 –</a:t>
            </a:r>
            <a:br>
              <a:rPr lang="en-US" altLang="en-US" sz="3200" b="1" dirty="0" smtClean="0"/>
            </a:br>
            <a:r>
              <a:rPr lang="en-US" altLang="en-US" sz="3200" b="1" dirty="0" err="1" smtClean="0"/>
              <a:t>Panoràmica</a:t>
            </a:r>
            <a:r>
              <a:rPr lang="en-US" altLang="en-US" sz="3200" b="1" dirty="0" smtClean="0"/>
              <a:t> general</a:t>
            </a:r>
          </a:p>
        </p:txBody>
      </p:sp>
      <p:sp>
        <p:nvSpPr>
          <p:cNvPr id="75780" name="Content Placeholder 2"/>
          <p:cNvSpPr>
            <a:spLocks noGrp="1"/>
          </p:cNvSpPr>
          <p:nvPr>
            <p:ph sz="half" idx="4294967295"/>
          </p:nvPr>
        </p:nvSpPr>
        <p:spPr>
          <a:xfrm>
            <a:off x="1219200" y="1676400"/>
            <a:ext cx="7467600" cy="4968875"/>
          </a:xfrm>
        </p:spPr>
        <p:txBody>
          <a:bodyPr/>
          <a:lstStyle/>
          <a:p>
            <a:pPr eaLnBrk="1" hangingPunct="1">
              <a:spcBef>
                <a:spcPct val="0"/>
              </a:spcBef>
              <a:buClr>
                <a:srgbClr val="00B0F0"/>
              </a:buClr>
              <a:buFont typeface="Courier New" pitchFamily="49" charset="0"/>
              <a:buChar char="o"/>
            </a:pPr>
            <a:r>
              <a:rPr lang="en-US" altLang="en-US" sz="2800" dirty="0" smtClean="0"/>
              <a:t>Les </a:t>
            </a:r>
            <a:r>
              <a:rPr lang="en-US" altLang="en-US" sz="2800" dirty="0" err="1" smtClean="0"/>
              <a:t>entitats</a:t>
            </a:r>
            <a:r>
              <a:rPr lang="en-US" altLang="en-US" sz="2800" dirty="0" smtClean="0"/>
              <a:t> </a:t>
            </a:r>
            <a:r>
              <a:rPr lang="en-US" altLang="en-US" sz="2800" dirty="0" err="1" smtClean="0"/>
              <a:t>es</a:t>
            </a:r>
            <a:r>
              <a:rPr lang="en-US" altLang="en-US" sz="2800" dirty="0" smtClean="0"/>
              <a:t> </a:t>
            </a:r>
            <a:r>
              <a:rPr lang="en-US" altLang="en-US" sz="2800" dirty="0" err="1" smtClean="0"/>
              <a:t>descriuen</a:t>
            </a:r>
            <a:r>
              <a:rPr lang="en-US" altLang="en-US" sz="2800" dirty="0" smtClean="0"/>
              <a:t> </a:t>
            </a:r>
            <a:r>
              <a:rPr lang="en-US" altLang="en-US" sz="2800" dirty="0" err="1" smtClean="0"/>
              <a:t>usant</a:t>
            </a:r>
            <a:r>
              <a:rPr lang="en-US" altLang="en-US" sz="2800" dirty="0" smtClean="0"/>
              <a:t> </a:t>
            </a:r>
            <a:r>
              <a:rPr lang="en-US" altLang="en-US" sz="2800" dirty="0" err="1" smtClean="0">
                <a:solidFill>
                  <a:srgbClr val="00B0F0"/>
                </a:solidFill>
              </a:rPr>
              <a:t>atributs</a:t>
            </a:r>
            <a:endParaRPr lang="en-US" altLang="en-US" sz="2800" dirty="0" smtClean="0">
              <a:solidFill>
                <a:srgbClr val="00B0F0"/>
              </a:solidFill>
            </a:endParaRPr>
          </a:p>
          <a:p>
            <a:pPr eaLnBrk="1" hangingPunct="1">
              <a:spcBef>
                <a:spcPct val="0"/>
              </a:spcBef>
              <a:buClr>
                <a:srgbClr val="00B0F0"/>
              </a:buClr>
              <a:buFont typeface="Courier New" pitchFamily="49" charset="0"/>
              <a:buChar char="o"/>
            </a:pPr>
            <a:r>
              <a:rPr lang="en-US" altLang="en-US" sz="2800" dirty="0" err="1" smtClean="0"/>
              <a:t>Descrites</a:t>
            </a:r>
            <a:r>
              <a:rPr lang="en-US" altLang="en-US" sz="2800" dirty="0" smtClean="0"/>
              <a:t> en </a:t>
            </a:r>
            <a:r>
              <a:rPr lang="en-US" altLang="en-US" sz="2800" dirty="0" err="1" smtClean="0"/>
              <a:t>els</a:t>
            </a:r>
            <a:r>
              <a:rPr lang="en-US" altLang="en-US" sz="2800" dirty="0" smtClean="0"/>
              <a:t> F</a:t>
            </a:r>
            <a:r>
              <a:rPr lang="en-US" altLang="en-US" sz="2800" dirty="0" smtClean="0">
                <a:solidFill>
                  <a:schemeClr val="tx2"/>
                </a:solidFill>
              </a:rPr>
              <a:t>RAD</a:t>
            </a:r>
          </a:p>
          <a:p>
            <a:pPr eaLnBrk="1" hangingPunct="1">
              <a:spcBef>
                <a:spcPct val="0"/>
              </a:spcBef>
              <a:buClr>
                <a:srgbClr val="00B0F0"/>
              </a:buClr>
              <a:buFont typeface="Courier New" pitchFamily="49" charset="0"/>
              <a:buChar char="o"/>
            </a:pPr>
            <a:r>
              <a:rPr lang="en-US" altLang="en-US" sz="2800" dirty="0" err="1" smtClean="0"/>
              <a:t>Algunes</a:t>
            </a:r>
            <a:r>
              <a:rPr lang="en-US" altLang="en-US" sz="2800" dirty="0" smtClean="0"/>
              <a:t> </a:t>
            </a:r>
            <a:r>
              <a:rPr lang="en-US" altLang="en-US" sz="2800" dirty="0" err="1" smtClean="0"/>
              <a:t>similituds</a:t>
            </a:r>
            <a:r>
              <a:rPr lang="en-US" altLang="en-US" sz="2800" dirty="0" smtClean="0"/>
              <a:t> </a:t>
            </a:r>
            <a:r>
              <a:rPr lang="en-US" altLang="en-US" sz="2800" dirty="0" err="1" smtClean="0"/>
              <a:t>i</a:t>
            </a:r>
            <a:r>
              <a:rPr lang="en-US" altLang="en-US" sz="2800" dirty="0" smtClean="0"/>
              <a:t> </a:t>
            </a:r>
            <a:r>
              <a:rPr lang="en-US" altLang="en-US" sz="2800" dirty="0" err="1" smtClean="0"/>
              <a:t>coincidències</a:t>
            </a:r>
            <a:endParaRPr lang="en-US" altLang="en-US" sz="2800" dirty="0" smtClean="0"/>
          </a:p>
          <a:p>
            <a:pPr marL="850900" lvl="1" indent="-385763" eaLnBrk="1" hangingPunct="1">
              <a:spcBef>
                <a:spcPct val="0"/>
              </a:spcBef>
              <a:buClr>
                <a:srgbClr val="00B0F0"/>
              </a:buClr>
              <a:buSzPct val="125000"/>
              <a:buFont typeface="Arial" pitchFamily="34" charset="0"/>
              <a:buChar char="•"/>
            </a:pPr>
            <a:r>
              <a:rPr lang="en-US" altLang="en-US" sz="2400" dirty="0" err="1" smtClean="0"/>
              <a:t>Persones</a:t>
            </a:r>
            <a:endParaRPr lang="en-US" altLang="en-US" sz="2400" dirty="0" smtClean="0"/>
          </a:p>
          <a:p>
            <a:pPr marL="850900" lvl="1" indent="-385763" eaLnBrk="1" hangingPunct="1">
              <a:spcBef>
                <a:spcPct val="0"/>
              </a:spcBef>
              <a:buClr>
                <a:srgbClr val="00B0F0"/>
              </a:buClr>
              <a:buSzPct val="125000"/>
              <a:buFont typeface="Arial" pitchFamily="34" charset="0"/>
              <a:buChar char="•"/>
            </a:pPr>
            <a:r>
              <a:rPr lang="en-US" altLang="en-US" sz="2400" dirty="0" err="1" smtClean="0"/>
              <a:t>Famílies</a:t>
            </a:r>
            <a:endParaRPr lang="en-US" altLang="en-US" sz="2400" dirty="0" smtClean="0"/>
          </a:p>
          <a:p>
            <a:pPr marL="850900" lvl="1" indent="-385763" eaLnBrk="1" hangingPunct="1">
              <a:spcBef>
                <a:spcPct val="0"/>
              </a:spcBef>
              <a:buClr>
                <a:srgbClr val="00B0F0"/>
              </a:buClr>
              <a:buSzPct val="125000"/>
              <a:buFont typeface="Arial" pitchFamily="34" charset="0"/>
              <a:buChar char="•"/>
            </a:pPr>
            <a:r>
              <a:rPr lang="en-US" altLang="en-US" sz="2400" dirty="0" err="1" smtClean="0"/>
              <a:t>Entitats</a:t>
            </a:r>
            <a:r>
              <a:rPr lang="en-US" altLang="en-US" sz="2400" dirty="0" smtClean="0"/>
              <a:t> </a:t>
            </a:r>
            <a:r>
              <a:rPr lang="en-US" altLang="en-US" sz="2400" dirty="0" err="1" smtClean="0"/>
              <a:t>corporatives</a:t>
            </a:r>
            <a:endParaRPr lang="en-US" altLang="en-US" sz="2400" dirty="0" smtClean="0"/>
          </a:p>
          <a:p>
            <a:pPr marL="347663" indent="-347663" eaLnBrk="1" hangingPunct="1">
              <a:spcBef>
                <a:spcPct val="0"/>
              </a:spcBef>
              <a:buSzTx/>
              <a:buFontTx/>
              <a:buChar char="o"/>
            </a:pPr>
            <a:endParaRPr lang="en-US" altLang="en-US" sz="2800" dirty="0" smtClean="0"/>
          </a:p>
          <a:p>
            <a:pPr eaLnBrk="1" hangingPunct="1">
              <a:spcBef>
                <a:spcPct val="0"/>
              </a:spcBef>
              <a:buFont typeface="Courier New" pitchFamily="49" charset="0"/>
              <a:buChar char="o"/>
            </a:pPr>
            <a:r>
              <a:rPr lang="en-US" altLang="en-US" sz="2800" dirty="0" smtClean="0">
                <a:solidFill>
                  <a:srgbClr val="00B0F0"/>
                </a:solidFill>
              </a:rPr>
              <a:t>Nom</a:t>
            </a:r>
            <a:r>
              <a:rPr lang="en-US" altLang="en-US" sz="2800" dirty="0" smtClean="0"/>
              <a:t> </a:t>
            </a:r>
            <a:r>
              <a:rPr lang="en-US" altLang="en-US" sz="2800" dirty="0" err="1" smtClean="0"/>
              <a:t>és</a:t>
            </a:r>
            <a:r>
              <a:rPr lang="en-US" altLang="en-US" sz="2800" dirty="0" smtClean="0"/>
              <a:t> la </a:t>
            </a:r>
            <a:r>
              <a:rPr lang="en-US" altLang="en-US" sz="2800" dirty="0" err="1" smtClean="0"/>
              <a:t>característica</a:t>
            </a:r>
            <a:r>
              <a:rPr lang="en-US" altLang="en-US" sz="2800" dirty="0" smtClean="0"/>
              <a:t> </a:t>
            </a:r>
            <a:r>
              <a:rPr lang="en-US" altLang="en-US" sz="2800" dirty="0" err="1" smtClean="0"/>
              <a:t>identificadora</a:t>
            </a:r>
            <a:r>
              <a:rPr lang="en-US" altLang="en-US" sz="2800" dirty="0" smtClean="0"/>
              <a:t> </a:t>
            </a:r>
            <a:endParaRPr lang="en-US" altLang="en-US" sz="2400" dirty="0" smtClean="0"/>
          </a:p>
          <a:p>
            <a:pPr marL="808037" lvl="1" indent="-342900" eaLnBrk="1" hangingPunct="1">
              <a:spcBef>
                <a:spcPct val="0"/>
              </a:spcBef>
            </a:pPr>
            <a:endParaRPr lang="en-US" altLang="en-US" sz="2400" dirty="0"/>
          </a:p>
          <a:p>
            <a:pPr marL="463550" indent="0" eaLnBrk="1" hangingPunct="1">
              <a:spcBef>
                <a:spcPct val="0"/>
              </a:spcBef>
              <a:buNone/>
              <a:tabLst>
                <a:tab pos="463550" algn="l"/>
              </a:tabLst>
            </a:pPr>
            <a:r>
              <a:rPr lang="en-US" altLang="en-US" sz="2800" dirty="0" smtClean="0">
                <a:sym typeface="Wingdings"/>
              </a:rPr>
              <a:t>	</a:t>
            </a:r>
            <a:r>
              <a:rPr lang="en-US" altLang="en-US" sz="2800" dirty="0" err="1" smtClean="0"/>
              <a:t>Això</a:t>
            </a:r>
            <a:r>
              <a:rPr lang="en-US" altLang="en-US" sz="2800" dirty="0" smtClean="0"/>
              <a:t> </a:t>
            </a:r>
            <a:r>
              <a:rPr lang="en-US" altLang="en-US" sz="2800" dirty="0" err="1" smtClean="0"/>
              <a:t>es</a:t>
            </a:r>
            <a:r>
              <a:rPr lang="en-US" altLang="en-US" sz="2800" dirty="0" smtClean="0"/>
              <a:t> </a:t>
            </a:r>
            <a:r>
              <a:rPr lang="en-US" altLang="en-US" sz="2800" dirty="0" err="1" smtClean="0"/>
              <a:t>veurà</a:t>
            </a:r>
            <a:r>
              <a:rPr lang="en-US" altLang="en-US" sz="2800" dirty="0" smtClean="0"/>
              <a:t> en </a:t>
            </a:r>
            <a:r>
              <a:rPr lang="en-US" altLang="en-US" sz="2800" dirty="0" err="1" smtClean="0"/>
              <a:t>detall</a:t>
            </a:r>
            <a:r>
              <a:rPr lang="en-US" altLang="en-US" sz="2800" dirty="0" smtClean="0"/>
              <a:t> a la part </a:t>
            </a:r>
            <a:r>
              <a:rPr lang="en-US" altLang="en-US" sz="2800" dirty="0" err="1" smtClean="0"/>
              <a:t>d’RDA</a:t>
            </a:r>
            <a:endParaRPr lang="en-US" altLang="en-US" sz="2800" dirty="0" smtClean="0"/>
          </a:p>
        </p:txBody>
      </p:sp>
      <p:sp>
        <p:nvSpPr>
          <p:cNvPr id="75781"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723520D9-82C7-4AF8-81DB-82B8F3471C39}" type="slidenum">
              <a:rPr lang="en-US" altLang="en-US" sz="1400" smtClean="0"/>
              <a:pPr eaLnBrk="1" hangingPunct="1">
                <a:spcBef>
                  <a:spcPct val="0"/>
                </a:spcBef>
                <a:buClrTx/>
                <a:buSzTx/>
                <a:buFontTx/>
                <a:buNone/>
              </a:pPr>
              <a:t>68</a:t>
            </a:fld>
            <a:endParaRPr lang="en-US" altLang="en-US" sz="1400" dirty="0" smtClean="0"/>
          </a:p>
        </p:txBody>
      </p:sp>
    </p:spTree>
    <p:extLst>
      <p:ext uri="{BB962C8B-B14F-4D97-AF65-F5344CB8AC3E}">
        <p14:creationId xmlns="" xmlns:p14="http://schemas.microsoft.com/office/powerpoint/2010/main" val="975656882"/>
      </p:ext>
    </p:extLst>
  </p:cSld>
  <p:clrMapOvr>
    <a:masterClrMapping/>
  </p:clrMapOvr>
  <p:transition spd="med">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517EA68F-07EC-4ACC-80A5-ED968596BCF9}" type="slidenum">
              <a:rPr lang="en-US" altLang="en-US" sz="1400" smtClean="0"/>
              <a:pPr eaLnBrk="1" hangingPunct="1">
                <a:spcBef>
                  <a:spcPct val="0"/>
                </a:spcBef>
                <a:buClrTx/>
                <a:buSzTx/>
                <a:buFontTx/>
                <a:buNone/>
              </a:pPr>
              <a:t>69</a:t>
            </a:fld>
            <a:endParaRPr lang="en-US" altLang="en-US" sz="1400" dirty="0" smtClean="0"/>
          </a:p>
        </p:txBody>
      </p:sp>
      <p:sp>
        <p:nvSpPr>
          <p:cNvPr id="76803" name="Title 1"/>
          <p:cNvSpPr>
            <a:spLocks noGrp="1"/>
          </p:cNvSpPr>
          <p:nvPr>
            <p:ph type="title" idx="4294967295"/>
          </p:nvPr>
        </p:nvSpPr>
        <p:spPr>
          <a:xfrm>
            <a:off x="1371600" y="381000"/>
            <a:ext cx="7448872" cy="1063625"/>
          </a:xfrm>
        </p:spPr>
        <p:txBody>
          <a:bodyPr bIns="91440">
            <a:noAutofit/>
          </a:bodyPr>
          <a:lstStyle/>
          <a:p>
            <a:r>
              <a:rPr lang="en-US" altLang="en-US" sz="3200" b="1" dirty="0" err="1" smtClean="0"/>
              <a:t>Atributs</a:t>
            </a:r>
            <a:r>
              <a:rPr lang="en-US" altLang="en-US" sz="3200" b="1" dirty="0" smtClean="0"/>
              <a:t> de les </a:t>
            </a:r>
            <a:r>
              <a:rPr lang="en-US" altLang="en-US" sz="3200" b="1" dirty="0" err="1" smtClean="0"/>
              <a:t>entitats</a:t>
            </a:r>
            <a:r>
              <a:rPr lang="en-US" altLang="en-US" sz="3200" b="1" dirty="0" smtClean="0"/>
              <a:t> del </a:t>
            </a:r>
            <a:r>
              <a:rPr lang="en-US" altLang="en-US" sz="3200" b="1" dirty="0" err="1" smtClean="0"/>
              <a:t>Grup</a:t>
            </a:r>
            <a:r>
              <a:rPr lang="en-US" altLang="en-US" sz="3200" b="1" dirty="0" smtClean="0"/>
              <a:t> 2 – </a:t>
            </a:r>
            <a:br>
              <a:rPr lang="en-US" altLang="en-US" sz="3200" b="1" dirty="0" smtClean="0"/>
            </a:br>
            <a:r>
              <a:rPr lang="en-US" altLang="en-US" sz="3200" b="1" dirty="0" smtClean="0"/>
              <a:t>Persona</a:t>
            </a:r>
          </a:p>
        </p:txBody>
      </p:sp>
      <p:sp>
        <p:nvSpPr>
          <p:cNvPr id="76804" name="Content Placeholder 2"/>
          <p:cNvSpPr>
            <a:spLocks noGrp="1"/>
          </p:cNvSpPr>
          <p:nvPr>
            <p:ph sz="half" idx="4294967295"/>
          </p:nvPr>
        </p:nvSpPr>
        <p:spPr>
          <a:xfrm>
            <a:off x="914400" y="1827213"/>
            <a:ext cx="3886200" cy="4816475"/>
          </a:xfrm>
        </p:spPr>
        <p:txBody>
          <a:bodyPr/>
          <a:lstStyle/>
          <a:p>
            <a:pPr>
              <a:spcBef>
                <a:spcPct val="0"/>
              </a:spcBef>
              <a:buClr>
                <a:srgbClr val="00B0F0"/>
              </a:buClr>
              <a:buFontTx/>
              <a:buChar char="•"/>
            </a:pPr>
            <a:r>
              <a:rPr lang="es-ES" sz="2800" dirty="0" err="1" smtClean="0"/>
              <a:t>Títol</a:t>
            </a:r>
            <a:r>
              <a:rPr lang="es-ES" sz="2800" dirty="0" smtClean="0"/>
              <a:t> de la persona</a:t>
            </a:r>
          </a:p>
          <a:p>
            <a:pPr>
              <a:spcBef>
                <a:spcPct val="0"/>
              </a:spcBef>
              <a:buClr>
                <a:srgbClr val="00B0F0"/>
              </a:buClr>
              <a:buFontTx/>
              <a:buChar char="•"/>
            </a:pPr>
            <a:r>
              <a:rPr lang="it-IT" sz="2800" dirty="0" smtClean="0"/>
              <a:t>Data associada amb la persona</a:t>
            </a:r>
            <a:r>
              <a:rPr lang="en-US" altLang="en-US" sz="2600" dirty="0" smtClean="0"/>
              <a:t> (</a:t>
            </a:r>
            <a:r>
              <a:rPr lang="es-ES" sz="2800" dirty="0" err="1" smtClean="0"/>
              <a:t>naixement</a:t>
            </a:r>
            <a:r>
              <a:rPr lang="es-ES" sz="2800" dirty="0" smtClean="0"/>
              <a:t> </a:t>
            </a:r>
            <a:r>
              <a:rPr lang="en-US" altLang="en-US" sz="2800" dirty="0" smtClean="0"/>
              <a:t>/mort/</a:t>
            </a:r>
            <a:r>
              <a:rPr lang="en-US" altLang="en-US" sz="2800" dirty="0" err="1" smtClean="0"/>
              <a:t>període</a:t>
            </a:r>
            <a:r>
              <a:rPr lang="en-US" altLang="en-US" sz="2800" dirty="0" smtClean="0"/>
              <a:t> </a:t>
            </a:r>
            <a:r>
              <a:rPr lang="en-US" altLang="en-US" sz="2800" dirty="0" err="1" smtClean="0"/>
              <a:t>d’activitat</a:t>
            </a:r>
            <a:r>
              <a:rPr lang="en-US" altLang="en-US" sz="2800" dirty="0" smtClean="0"/>
              <a:t>)</a:t>
            </a:r>
          </a:p>
          <a:p>
            <a:pPr eaLnBrk="1" hangingPunct="1">
              <a:spcBef>
                <a:spcPct val="0"/>
              </a:spcBef>
              <a:buClr>
                <a:srgbClr val="00B0F0"/>
              </a:buClr>
              <a:buSzTx/>
              <a:buFontTx/>
              <a:buChar char="•"/>
            </a:pPr>
            <a:r>
              <a:rPr lang="en-US" altLang="en-US" sz="2800" dirty="0" err="1" smtClean="0"/>
              <a:t>Gènere</a:t>
            </a:r>
            <a:endParaRPr lang="en-US" altLang="en-US" sz="2800" dirty="0" smtClean="0"/>
          </a:p>
          <a:p>
            <a:pPr eaLnBrk="1" hangingPunct="1">
              <a:spcBef>
                <a:spcPct val="0"/>
              </a:spcBef>
              <a:buClr>
                <a:srgbClr val="00B0F0"/>
              </a:buClr>
              <a:buSzTx/>
              <a:buFontTx/>
              <a:buChar char="•"/>
            </a:pPr>
            <a:r>
              <a:rPr lang="en-US" altLang="en-US" sz="2800" dirty="0" err="1" smtClean="0"/>
              <a:t>Lloc</a:t>
            </a:r>
            <a:r>
              <a:rPr lang="en-US" altLang="en-US" sz="2800" dirty="0" smtClean="0"/>
              <a:t> de </a:t>
            </a:r>
            <a:r>
              <a:rPr lang="en-US" altLang="en-US" sz="2800" dirty="0" err="1" smtClean="0"/>
              <a:t>naixement</a:t>
            </a:r>
            <a:endParaRPr lang="en-US" altLang="en-US" sz="2800" dirty="0" smtClean="0"/>
          </a:p>
          <a:p>
            <a:pPr eaLnBrk="1" hangingPunct="1">
              <a:spcBef>
                <a:spcPct val="0"/>
              </a:spcBef>
              <a:buClr>
                <a:srgbClr val="00B0F0"/>
              </a:buClr>
              <a:buSzTx/>
              <a:buFontTx/>
              <a:buChar char="•"/>
            </a:pPr>
            <a:r>
              <a:rPr lang="en-US" altLang="en-US" sz="2800" dirty="0" err="1" smtClean="0"/>
              <a:t>Lloc</a:t>
            </a:r>
            <a:r>
              <a:rPr lang="en-US" altLang="en-US" sz="2800" dirty="0" smtClean="0"/>
              <a:t> de mort</a:t>
            </a:r>
          </a:p>
          <a:p>
            <a:pPr eaLnBrk="1" hangingPunct="1">
              <a:spcBef>
                <a:spcPct val="0"/>
              </a:spcBef>
              <a:buClr>
                <a:srgbClr val="00B0F0"/>
              </a:buClr>
              <a:buSzTx/>
              <a:buFontTx/>
              <a:buChar char="•"/>
            </a:pPr>
            <a:r>
              <a:rPr lang="en-US" altLang="en-US" sz="2800" dirty="0" smtClean="0"/>
              <a:t>País</a:t>
            </a:r>
          </a:p>
          <a:p>
            <a:pPr>
              <a:spcBef>
                <a:spcPct val="0"/>
              </a:spcBef>
              <a:buClr>
                <a:srgbClr val="00B0F0"/>
              </a:buClr>
              <a:buFontTx/>
              <a:buChar char="•"/>
            </a:pPr>
            <a:r>
              <a:rPr lang="es-ES" sz="2800" dirty="0" err="1" smtClean="0"/>
              <a:t>Lloc</a:t>
            </a:r>
            <a:r>
              <a:rPr lang="es-ES" sz="2800" dirty="0" smtClean="0"/>
              <a:t> de </a:t>
            </a:r>
            <a:r>
              <a:rPr lang="es-ES" sz="2800" dirty="0" err="1" smtClean="0"/>
              <a:t>residència</a:t>
            </a:r>
            <a:endParaRPr lang="en-US" altLang="en-US" sz="2800" dirty="0" smtClean="0"/>
          </a:p>
        </p:txBody>
      </p:sp>
      <p:sp>
        <p:nvSpPr>
          <p:cNvPr id="76805" name="Content Placeholder 2"/>
          <p:cNvSpPr>
            <a:spLocks/>
          </p:cNvSpPr>
          <p:nvPr/>
        </p:nvSpPr>
        <p:spPr bwMode="auto">
          <a:xfrm>
            <a:off x="4953000" y="1827213"/>
            <a:ext cx="3962400" cy="4908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19138" indent="-4000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
                <a:srgbClr val="00B0F0"/>
              </a:buClr>
              <a:buSzTx/>
              <a:buFontTx/>
              <a:buChar char="•"/>
            </a:pPr>
            <a:r>
              <a:rPr lang="en-US" altLang="en-US" sz="2800" dirty="0" err="1" smtClean="0">
                <a:latin typeface="+mn-lt"/>
              </a:rPr>
              <a:t>Afiliació</a:t>
            </a:r>
            <a:endParaRPr lang="en-US" altLang="en-US" sz="2800" dirty="0">
              <a:latin typeface="+mn-lt"/>
            </a:endParaRPr>
          </a:p>
          <a:p>
            <a:pPr eaLnBrk="1" hangingPunct="1">
              <a:spcBef>
                <a:spcPct val="0"/>
              </a:spcBef>
              <a:buClr>
                <a:srgbClr val="00B0F0"/>
              </a:buClr>
              <a:buSzTx/>
              <a:buFontTx/>
              <a:buChar char="•"/>
            </a:pPr>
            <a:r>
              <a:rPr lang="en-US" altLang="en-US" sz="2800" dirty="0" err="1" smtClean="0">
                <a:latin typeface="+mn-lt"/>
              </a:rPr>
              <a:t>Adreça</a:t>
            </a:r>
            <a:endParaRPr lang="en-US" altLang="en-US" sz="2800" dirty="0">
              <a:latin typeface="+mn-lt"/>
            </a:endParaRPr>
          </a:p>
          <a:p>
            <a:pPr eaLnBrk="1" hangingPunct="1">
              <a:spcBef>
                <a:spcPct val="0"/>
              </a:spcBef>
              <a:buClr>
                <a:srgbClr val="00B0F0"/>
              </a:buClr>
              <a:buSzTx/>
              <a:buFontTx/>
              <a:buChar char="•"/>
            </a:pPr>
            <a:r>
              <a:rPr lang="es-ES" sz="2800" dirty="0" err="1" smtClean="0"/>
              <a:t>Llengua</a:t>
            </a:r>
            <a:r>
              <a:rPr lang="es-ES" sz="2800" dirty="0" smtClean="0"/>
              <a:t> de la persona</a:t>
            </a:r>
          </a:p>
          <a:p>
            <a:pPr eaLnBrk="1" hangingPunct="1">
              <a:spcBef>
                <a:spcPct val="0"/>
              </a:spcBef>
              <a:buClr>
                <a:srgbClr val="00B0F0"/>
              </a:buClr>
              <a:buSzTx/>
              <a:buFontTx/>
              <a:buChar char="•"/>
            </a:pPr>
            <a:r>
              <a:rPr lang="fr-FR" sz="2800" dirty="0" smtClean="0"/>
              <a:t>Camp d’</a:t>
            </a:r>
            <a:r>
              <a:rPr lang="fr-FR" sz="2800" dirty="0" err="1" smtClean="0"/>
              <a:t>activitat</a:t>
            </a:r>
            <a:endParaRPr lang="fr-FR" sz="2800" dirty="0" smtClean="0"/>
          </a:p>
          <a:p>
            <a:pPr eaLnBrk="1" hangingPunct="1">
              <a:spcBef>
                <a:spcPct val="0"/>
              </a:spcBef>
              <a:buClr>
                <a:srgbClr val="00B0F0"/>
              </a:buClr>
              <a:buSzTx/>
              <a:buFontTx/>
              <a:buChar char="•"/>
            </a:pPr>
            <a:r>
              <a:rPr lang="en-US" altLang="en-US" sz="2800" dirty="0" err="1" smtClean="0">
                <a:latin typeface="+mn-lt"/>
              </a:rPr>
              <a:t>Professió</a:t>
            </a:r>
            <a:r>
              <a:rPr lang="en-US" altLang="en-US" sz="2800" dirty="0" smtClean="0">
                <a:latin typeface="+mn-lt"/>
              </a:rPr>
              <a:t>/ </a:t>
            </a:r>
            <a:r>
              <a:rPr lang="en-US" altLang="en-US" sz="2800" dirty="0" err="1" smtClean="0">
                <a:latin typeface="+mn-lt"/>
              </a:rPr>
              <a:t>ocupació</a:t>
            </a:r>
            <a:endParaRPr lang="en-US" altLang="en-US" sz="2800" dirty="0">
              <a:latin typeface="+mn-lt"/>
            </a:endParaRPr>
          </a:p>
          <a:p>
            <a:pPr eaLnBrk="1" hangingPunct="1">
              <a:spcBef>
                <a:spcPct val="0"/>
              </a:spcBef>
              <a:buClr>
                <a:srgbClr val="00B0F0"/>
              </a:buClr>
              <a:buSzTx/>
              <a:buFontTx/>
              <a:buChar char="•"/>
            </a:pPr>
            <a:r>
              <a:rPr lang="en-US" altLang="en-US" sz="2800" dirty="0" err="1" smtClean="0">
                <a:latin typeface="+mn-lt"/>
              </a:rPr>
              <a:t>Biografia</a:t>
            </a:r>
            <a:r>
              <a:rPr lang="en-US" altLang="en-US" sz="2800" dirty="0" smtClean="0">
                <a:latin typeface="+mn-lt"/>
              </a:rPr>
              <a:t>/</a:t>
            </a:r>
            <a:r>
              <a:rPr lang="en-US" altLang="en-US" sz="2800" dirty="0" err="1" smtClean="0">
                <a:latin typeface="+mn-lt"/>
              </a:rPr>
              <a:t>història</a:t>
            </a:r>
            <a:endParaRPr lang="en-US" altLang="en-US" sz="2800" dirty="0">
              <a:latin typeface="+mn-lt"/>
            </a:endParaRPr>
          </a:p>
          <a:p>
            <a:pPr eaLnBrk="1" hangingPunct="1">
              <a:spcBef>
                <a:spcPct val="0"/>
              </a:spcBef>
              <a:buClr>
                <a:srgbClr val="00B0F0"/>
              </a:buClr>
              <a:buSzTx/>
              <a:buFontTx/>
              <a:buChar char="•"/>
            </a:pPr>
            <a:r>
              <a:rPr lang="en-US" altLang="en-US" sz="2800" dirty="0" err="1" smtClean="0">
                <a:latin typeface="+mn-lt"/>
              </a:rPr>
              <a:t>Altres</a:t>
            </a:r>
            <a:r>
              <a:rPr lang="en-US" altLang="en-US" sz="2800" dirty="0" smtClean="0">
                <a:latin typeface="+mn-lt"/>
              </a:rPr>
              <a:t> </a:t>
            </a:r>
            <a:r>
              <a:rPr lang="en-US" altLang="en-US" sz="2800" dirty="0" smtClean="0"/>
              <a:t>elements </a:t>
            </a:r>
            <a:r>
              <a:rPr lang="en-US" altLang="en-US" sz="2800" dirty="0" err="1" smtClean="0">
                <a:latin typeface="+mn-lt"/>
              </a:rPr>
              <a:t>informatius</a:t>
            </a:r>
            <a:r>
              <a:rPr lang="en-US" altLang="en-US" sz="2800" dirty="0" smtClean="0">
                <a:latin typeface="+mn-lt"/>
              </a:rPr>
              <a:t> </a:t>
            </a:r>
            <a:r>
              <a:rPr lang="en-US" altLang="en-US" sz="2800" dirty="0" err="1" smtClean="0">
                <a:latin typeface="+mn-lt"/>
              </a:rPr>
              <a:t>associats</a:t>
            </a:r>
            <a:r>
              <a:rPr lang="en-US" altLang="en-US" sz="2800" dirty="0" smtClean="0">
                <a:latin typeface="+mn-lt"/>
              </a:rPr>
              <a:t> </a:t>
            </a:r>
            <a:r>
              <a:rPr lang="en-US" altLang="en-US" sz="2800" dirty="0" err="1" smtClean="0">
                <a:latin typeface="+mn-lt"/>
              </a:rPr>
              <a:t>amb</a:t>
            </a:r>
            <a:r>
              <a:rPr lang="en-US" altLang="en-US" sz="2800" dirty="0" smtClean="0">
                <a:latin typeface="+mn-lt"/>
              </a:rPr>
              <a:t> la persona</a:t>
            </a:r>
            <a:endParaRPr lang="en-US" altLang="en-US" sz="2800" dirty="0">
              <a:latin typeface="+mn-lt"/>
            </a:endParaRPr>
          </a:p>
        </p:txBody>
      </p:sp>
    </p:spTree>
    <p:extLst>
      <p:ext uri="{BB962C8B-B14F-4D97-AF65-F5344CB8AC3E}">
        <p14:creationId xmlns="" xmlns:p14="http://schemas.microsoft.com/office/powerpoint/2010/main" val="345726124"/>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b="1" dirty="0" smtClean="0"/>
              <a:t>FRBR, RDA, </a:t>
            </a:r>
            <a:r>
              <a:rPr lang="en-US" sz="3200" b="1" dirty="0" err="1" smtClean="0"/>
              <a:t>i</a:t>
            </a:r>
            <a:r>
              <a:rPr lang="en-US" sz="3200" b="1" dirty="0" smtClean="0"/>
              <a:t> MARC</a:t>
            </a:r>
            <a:endParaRPr lang="en-US" sz="3200" b="1"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2581975106"/>
              </p:ext>
            </p:extLst>
          </p:nvPr>
        </p:nvGraphicFramePr>
        <p:xfrm>
          <a:off x="1370013" y="1827213"/>
          <a:ext cx="7313612"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a:defRPr/>
            </a:pPr>
            <a:fld id="{886C198D-2CC4-49A2-A1A6-BEEB2554EFEC}" type="slidenum">
              <a:rPr lang="en-US" altLang="en-US" smtClean="0"/>
              <a:pPr>
                <a:defRPr/>
              </a:pPr>
              <a:t>7</a:t>
            </a:fld>
            <a:endParaRPr lang="en-US" altLang="en-US" dirty="0"/>
          </a:p>
        </p:txBody>
      </p:sp>
    </p:spTree>
    <p:extLst>
      <p:ext uri="{BB962C8B-B14F-4D97-AF65-F5344CB8AC3E}">
        <p14:creationId xmlns="" xmlns:p14="http://schemas.microsoft.com/office/powerpoint/2010/main" val="67270746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Number Placeholder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FB12AAFF-06A6-4B3C-8A68-D6E27F6846B8}" type="slidenum">
              <a:rPr lang="en-US" altLang="en-US" sz="1400" smtClean="0"/>
              <a:pPr eaLnBrk="1" hangingPunct="1">
                <a:spcBef>
                  <a:spcPct val="0"/>
                </a:spcBef>
                <a:buClrTx/>
                <a:buSzTx/>
                <a:buFontTx/>
                <a:buNone/>
              </a:pPr>
              <a:t>70</a:t>
            </a:fld>
            <a:endParaRPr lang="en-US" altLang="en-US" sz="1400" dirty="0" smtClean="0"/>
          </a:p>
        </p:txBody>
      </p:sp>
      <p:sp>
        <p:nvSpPr>
          <p:cNvPr id="77828" name="Content Placeholder 3"/>
          <p:cNvSpPr>
            <a:spLocks/>
          </p:cNvSpPr>
          <p:nvPr/>
        </p:nvSpPr>
        <p:spPr bwMode="auto">
          <a:xfrm>
            <a:off x="1295400" y="1752600"/>
            <a:ext cx="6324600" cy="3200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7663" indent="-347663"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909638" indent="-22860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252538"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ts val="600"/>
              </a:spcBef>
              <a:buClr>
                <a:srgbClr val="00B0F0"/>
              </a:buClr>
              <a:buSzTx/>
              <a:buFontTx/>
              <a:buChar char="•"/>
            </a:pPr>
            <a:r>
              <a:rPr lang="en-US" altLang="en-US" sz="2800" dirty="0" err="1" smtClean="0">
                <a:latin typeface="+mn-lt"/>
              </a:rPr>
              <a:t>Tipus</a:t>
            </a:r>
            <a:r>
              <a:rPr lang="en-US" altLang="en-US" sz="2800" dirty="0" smtClean="0">
                <a:latin typeface="+mn-lt"/>
              </a:rPr>
              <a:t> de </a:t>
            </a:r>
            <a:r>
              <a:rPr lang="en-US" altLang="en-US" sz="2800" dirty="0" err="1" smtClean="0">
                <a:latin typeface="+mn-lt"/>
              </a:rPr>
              <a:t>família</a:t>
            </a:r>
            <a:endParaRPr lang="en-US" altLang="en-US" sz="2800" dirty="0">
              <a:latin typeface="+mn-lt"/>
            </a:endParaRPr>
          </a:p>
          <a:p>
            <a:pPr eaLnBrk="1" hangingPunct="1">
              <a:spcBef>
                <a:spcPts val="600"/>
              </a:spcBef>
              <a:buClr>
                <a:srgbClr val="00B0F0"/>
              </a:buClr>
              <a:buSzTx/>
              <a:buFontTx/>
              <a:buChar char="•"/>
            </a:pPr>
            <a:r>
              <a:rPr lang="en-US" altLang="en-US" sz="2800" dirty="0">
                <a:latin typeface="+mn-lt"/>
              </a:rPr>
              <a:t>Dates </a:t>
            </a:r>
            <a:r>
              <a:rPr lang="en-US" altLang="en-US" sz="2800" dirty="0" smtClean="0">
                <a:latin typeface="+mn-lt"/>
              </a:rPr>
              <a:t>de la </a:t>
            </a:r>
            <a:r>
              <a:rPr lang="en-US" altLang="en-US" sz="2800" dirty="0" err="1" smtClean="0"/>
              <a:t>família</a:t>
            </a:r>
            <a:endParaRPr lang="en-US" altLang="en-US" sz="2800" dirty="0">
              <a:latin typeface="+mn-lt"/>
            </a:endParaRPr>
          </a:p>
          <a:p>
            <a:pPr eaLnBrk="1" hangingPunct="1">
              <a:spcBef>
                <a:spcPts val="600"/>
              </a:spcBef>
              <a:buClr>
                <a:srgbClr val="00B0F0"/>
              </a:buClr>
              <a:buSzTx/>
              <a:buFontTx/>
              <a:buChar char="•"/>
            </a:pPr>
            <a:r>
              <a:rPr lang="en-US" altLang="en-US" sz="2800" dirty="0" err="1" smtClean="0">
                <a:latin typeface="+mn-lt"/>
              </a:rPr>
              <a:t>Llocs</a:t>
            </a:r>
            <a:r>
              <a:rPr lang="en-US" altLang="en-US" sz="2800" dirty="0" smtClean="0">
                <a:latin typeface="+mn-lt"/>
              </a:rPr>
              <a:t> </a:t>
            </a:r>
            <a:r>
              <a:rPr lang="en-US" altLang="en-US" sz="2800" dirty="0" err="1" smtClean="0">
                <a:latin typeface="+mn-lt"/>
              </a:rPr>
              <a:t>associats</a:t>
            </a:r>
            <a:endParaRPr lang="en-US" altLang="en-US" sz="2800" dirty="0" smtClean="0">
              <a:latin typeface="+mn-lt"/>
            </a:endParaRPr>
          </a:p>
          <a:p>
            <a:pPr eaLnBrk="1" hangingPunct="1">
              <a:spcBef>
                <a:spcPct val="0"/>
              </a:spcBef>
              <a:buClr>
                <a:srgbClr val="00B0F0"/>
              </a:buClr>
              <a:buSzTx/>
              <a:buFontTx/>
              <a:buChar char="•"/>
            </a:pPr>
            <a:r>
              <a:rPr lang="fr-FR" sz="2800" dirty="0" smtClean="0"/>
              <a:t>Camp d’</a:t>
            </a:r>
            <a:r>
              <a:rPr lang="fr-FR" sz="2800" dirty="0" err="1" smtClean="0"/>
              <a:t>activitat</a:t>
            </a:r>
            <a:endParaRPr lang="fr-FR" sz="2800" dirty="0" smtClean="0"/>
          </a:p>
          <a:p>
            <a:pPr eaLnBrk="1" hangingPunct="1">
              <a:spcBef>
                <a:spcPts val="600"/>
              </a:spcBef>
              <a:buClr>
                <a:srgbClr val="00B0F0"/>
              </a:buClr>
              <a:buSzTx/>
              <a:buFontTx/>
              <a:buChar char="•"/>
            </a:pPr>
            <a:r>
              <a:rPr lang="en-US" altLang="en-US" sz="2800" dirty="0" err="1" smtClean="0">
                <a:latin typeface="+mn-lt"/>
              </a:rPr>
              <a:t>Història</a:t>
            </a:r>
            <a:r>
              <a:rPr lang="en-US" altLang="en-US" sz="2800" dirty="0" smtClean="0">
                <a:latin typeface="+mn-lt"/>
              </a:rPr>
              <a:t> </a:t>
            </a:r>
            <a:r>
              <a:rPr lang="en-US" altLang="en-US" sz="2800" dirty="0" smtClean="0"/>
              <a:t>de la </a:t>
            </a:r>
            <a:r>
              <a:rPr lang="en-US" altLang="en-US" sz="2800" dirty="0" err="1" smtClean="0"/>
              <a:t>família</a:t>
            </a:r>
            <a:endParaRPr lang="en-US" altLang="en-US" sz="2800" dirty="0">
              <a:latin typeface="+mn-lt"/>
            </a:endParaRPr>
          </a:p>
          <a:p>
            <a:pPr eaLnBrk="1" hangingPunct="1">
              <a:buClr>
                <a:srgbClr val="00B050"/>
              </a:buClr>
              <a:buFont typeface="Wingdings" pitchFamily="2" charset="2"/>
              <a:buNone/>
            </a:pPr>
            <a:endParaRPr lang="en-US" altLang="en-US" sz="2800" dirty="0"/>
          </a:p>
        </p:txBody>
      </p:sp>
      <p:sp>
        <p:nvSpPr>
          <p:cNvPr id="5" name="Title 1"/>
          <p:cNvSpPr txBox="1">
            <a:spLocks/>
          </p:cNvSpPr>
          <p:nvPr/>
        </p:nvSpPr>
        <p:spPr bwMode="auto">
          <a:xfrm>
            <a:off x="1371600" y="304800"/>
            <a:ext cx="7315200" cy="11430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91440" numCol="1" anchor="ctr"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cs typeface="Arial" charset="0"/>
              </a:defRPr>
            </a:lvl2pPr>
            <a:lvl3pPr algn="l" rtl="0" eaLnBrk="0" fontAlgn="base" hangingPunct="0">
              <a:spcBef>
                <a:spcPct val="0"/>
              </a:spcBef>
              <a:spcAft>
                <a:spcPct val="0"/>
              </a:spcAft>
              <a:defRPr sz="3600">
                <a:solidFill>
                  <a:schemeClr val="tx2"/>
                </a:solidFill>
                <a:latin typeface="Arial" charset="0"/>
                <a:cs typeface="Arial" charset="0"/>
              </a:defRPr>
            </a:lvl3pPr>
            <a:lvl4pPr algn="l" rtl="0" eaLnBrk="0" fontAlgn="base" hangingPunct="0">
              <a:spcBef>
                <a:spcPct val="0"/>
              </a:spcBef>
              <a:spcAft>
                <a:spcPct val="0"/>
              </a:spcAft>
              <a:defRPr sz="3600">
                <a:solidFill>
                  <a:schemeClr val="tx2"/>
                </a:solidFill>
                <a:latin typeface="Arial" charset="0"/>
                <a:cs typeface="Arial" charset="0"/>
              </a:defRPr>
            </a:lvl4pPr>
            <a:lvl5pPr algn="l" rtl="0" eaLnBrk="0" fontAlgn="base" hangingPunct="0">
              <a:spcBef>
                <a:spcPct val="0"/>
              </a:spcBef>
              <a:spcAft>
                <a:spcPct val="0"/>
              </a:spcAft>
              <a:defRPr sz="3600">
                <a:solidFill>
                  <a:schemeClr val="tx2"/>
                </a:solidFill>
                <a:latin typeface="Arial" charset="0"/>
                <a:cs typeface="Arial" charset="0"/>
              </a:defRPr>
            </a:lvl5pPr>
            <a:lvl6pPr marL="457200" algn="l" rtl="0" fontAlgn="base">
              <a:spcBef>
                <a:spcPct val="0"/>
              </a:spcBef>
              <a:spcAft>
                <a:spcPct val="0"/>
              </a:spcAft>
              <a:defRPr sz="3600">
                <a:solidFill>
                  <a:schemeClr val="tx2"/>
                </a:solidFill>
                <a:latin typeface="Arial" charset="0"/>
                <a:cs typeface="Arial" charset="0"/>
              </a:defRPr>
            </a:lvl6pPr>
            <a:lvl7pPr marL="914400" algn="l" rtl="0" fontAlgn="base">
              <a:spcBef>
                <a:spcPct val="0"/>
              </a:spcBef>
              <a:spcAft>
                <a:spcPct val="0"/>
              </a:spcAft>
              <a:defRPr sz="3600">
                <a:solidFill>
                  <a:schemeClr val="tx2"/>
                </a:solidFill>
                <a:latin typeface="Arial" charset="0"/>
                <a:cs typeface="Arial" charset="0"/>
              </a:defRPr>
            </a:lvl7pPr>
            <a:lvl8pPr marL="1371600" algn="l" rtl="0" fontAlgn="base">
              <a:spcBef>
                <a:spcPct val="0"/>
              </a:spcBef>
              <a:spcAft>
                <a:spcPct val="0"/>
              </a:spcAft>
              <a:defRPr sz="3600">
                <a:solidFill>
                  <a:schemeClr val="tx2"/>
                </a:solidFill>
                <a:latin typeface="Arial" charset="0"/>
                <a:cs typeface="Arial" charset="0"/>
              </a:defRPr>
            </a:lvl8pPr>
            <a:lvl9pPr marL="1828800" algn="l" rtl="0" fontAlgn="base">
              <a:spcBef>
                <a:spcPct val="0"/>
              </a:spcBef>
              <a:spcAft>
                <a:spcPct val="0"/>
              </a:spcAft>
              <a:defRPr sz="3600">
                <a:solidFill>
                  <a:schemeClr val="tx2"/>
                </a:solidFill>
                <a:latin typeface="Arial" charset="0"/>
                <a:cs typeface="Arial" charset="0"/>
              </a:defRPr>
            </a:lvl9pPr>
          </a:lstStyle>
          <a:p>
            <a:pPr algn="ctr" eaLnBrk="1" hangingPunct="1"/>
            <a:r>
              <a:rPr lang="en-US" altLang="en-US" sz="3200" b="1" dirty="0" err="1" smtClean="0">
                <a:solidFill>
                  <a:schemeClr val="tx1"/>
                </a:solidFill>
              </a:rPr>
              <a:t>Atributs</a:t>
            </a:r>
            <a:r>
              <a:rPr lang="en-US" altLang="en-US" sz="3200" b="1" dirty="0" smtClean="0">
                <a:solidFill>
                  <a:schemeClr val="tx1"/>
                </a:solidFill>
              </a:rPr>
              <a:t> de les </a:t>
            </a:r>
            <a:r>
              <a:rPr lang="en-US" altLang="en-US" sz="3200" b="1" dirty="0" err="1" smtClean="0">
                <a:solidFill>
                  <a:schemeClr val="tx1"/>
                </a:solidFill>
              </a:rPr>
              <a:t>entitats</a:t>
            </a:r>
            <a:r>
              <a:rPr lang="en-US" altLang="en-US" sz="3200" b="1" dirty="0" smtClean="0">
                <a:solidFill>
                  <a:schemeClr val="tx1"/>
                </a:solidFill>
              </a:rPr>
              <a:t> del </a:t>
            </a:r>
            <a:r>
              <a:rPr lang="en-US" altLang="en-US" sz="3200" b="1" dirty="0" err="1" smtClean="0">
                <a:solidFill>
                  <a:schemeClr val="tx1"/>
                </a:solidFill>
              </a:rPr>
              <a:t>Grup</a:t>
            </a:r>
            <a:r>
              <a:rPr lang="en-US" altLang="en-US" sz="3200" b="1" dirty="0" smtClean="0">
                <a:solidFill>
                  <a:schemeClr val="tx1"/>
                </a:solidFill>
              </a:rPr>
              <a:t> 2 –</a:t>
            </a:r>
            <a:r>
              <a:rPr lang="en-US" altLang="en-US" sz="3200" b="1" kern="0" dirty="0" smtClean="0">
                <a:solidFill>
                  <a:schemeClr val="tx1"/>
                </a:solidFill>
              </a:rPr>
              <a:t> </a:t>
            </a:r>
            <a:r>
              <a:rPr lang="en-US" altLang="en-US" kern="0" dirty="0" smtClean="0">
                <a:solidFill>
                  <a:schemeClr val="tx1"/>
                </a:solidFill>
              </a:rPr>
              <a:t> </a:t>
            </a:r>
            <a:r>
              <a:rPr lang="en-US" altLang="en-US" sz="3200" b="1" kern="0" dirty="0" err="1" smtClean="0">
                <a:solidFill>
                  <a:schemeClr val="tx1"/>
                </a:solidFill>
              </a:rPr>
              <a:t>Família</a:t>
            </a:r>
            <a:endParaRPr lang="en-US" altLang="en-US" sz="3200" b="1" kern="0" dirty="0" smtClean="0">
              <a:solidFill>
                <a:schemeClr val="tx1"/>
              </a:solidFill>
            </a:endParaRPr>
          </a:p>
        </p:txBody>
      </p:sp>
    </p:spTree>
    <p:extLst>
      <p:ext uri="{BB962C8B-B14F-4D97-AF65-F5344CB8AC3E}">
        <p14:creationId xmlns="" xmlns:p14="http://schemas.microsoft.com/office/powerpoint/2010/main" val="3760249670"/>
      </p:ext>
    </p:extLst>
  </p:cSld>
  <p:clrMapOvr>
    <a:masterClrMapping/>
  </p:clrMapOvr>
  <p:transition spd="med">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3"/>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225EE523-0AAF-4356-B34B-913F8DB4D738}" type="slidenum">
              <a:rPr lang="en-US" altLang="en-US" sz="1400"/>
              <a:pPr algn="r" eaLnBrk="1" hangingPunct="1">
                <a:spcBef>
                  <a:spcPct val="0"/>
                </a:spcBef>
                <a:buClrTx/>
                <a:buSzTx/>
                <a:buFontTx/>
                <a:buNone/>
              </a:pPr>
              <a:t>71</a:t>
            </a:fld>
            <a:endParaRPr lang="en-US" altLang="en-US" sz="1400" dirty="0"/>
          </a:p>
        </p:txBody>
      </p:sp>
      <p:sp>
        <p:nvSpPr>
          <p:cNvPr id="78852" name="Content Placeholder 3"/>
          <p:cNvSpPr>
            <a:spLocks noGrp="1"/>
          </p:cNvSpPr>
          <p:nvPr>
            <p:ph sz="half" idx="4294967295"/>
          </p:nvPr>
        </p:nvSpPr>
        <p:spPr>
          <a:xfrm>
            <a:off x="1447800" y="2895600"/>
            <a:ext cx="6629400" cy="3581400"/>
          </a:xfrm>
        </p:spPr>
        <p:txBody>
          <a:bodyPr>
            <a:normAutofit lnSpcReduction="10000"/>
          </a:bodyPr>
          <a:lstStyle/>
          <a:p>
            <a:pPr marL="347663" indent="-347663">
              <a:spcBef>
                <a:spcPts val="300"/>
              </a:spcBef>
              <a:buClr>
                <a:srgbClr val="00B0F0"/>
              </a:buClr>
              <a:buFontTx/>
              <a:buChar char="•"/>
            </a:pPr>
            <a:r>
              <a:rPr lang="en-US" altLang="en-US" sz="2800" dirty="0" err="1" smtClean="0"/>
              <a:t>Llocs</a:t>
            </a:r>
            <a:r>
              <a:rPr lang="en-US" altLang="en-US" sz="2800" dirty="0" smtClean="0"/>
              <a:t>  </a:t>
            </a:r>
            <a:r>
              <a:rPr lang="en-US" altLang="en-US" sz="2800" dirty="0" err="1" smtClean="0"/>
              <a:t>associats</a:t>
            </a:r>
            <a:endParaRPr lang="en-US" altLang="en-US" sz="2800" dirty="0" smtClean="0"/>
          </a:p>
          <a:p>
            <a:pPr marL="347663" indent="-347663" eaLnBrk="1" hangingPunct="1">
              <a:spcBef>
                <a:spcPts val="300"/>
              </a:spcBef>
              <a:buClr>
                <a:srgbClr val="00B0F0"/>
              </a:buClr>
              <a:buSzTx/>
              <a:buFontTx/>
              <a:buChar char="•"/>
            </a:pPr>
            <a:r>
              <a:rPr lang="en-US" altLang="en-US" sz="2800" dirty="0" smtClean="0"/>
              <a:t>Dates associates</a:t>
            </a:r>
          </a:p>
          <a:p>
            <a:pPr marL="347663" indent="-347663" eaLnBrk="1" hangingPunct="1">
              <a:spcBef>
                <a:spcPts val="300"/>
              </a:spcBef>
              <a:buClr>
                <a:srgbClr val="00B0F0"/>
              </a:buClr>
              <a:buSzTx/>
              <a:buFontTx/>
              <a:buChar char="•"/>
            </a:pPr>
            <a:r>
              <a:rPr lang="en-US" altLang="en-US" sz="2800" dirty="0" err="1" smtClean="0"/>
              <a:t>Llengua</a:t>
            </a:r>
            <a:r>
              <a:rPr lang="en-US" altLang="en-US" sz="2800" dirty="0" smtClean="0"/>
              <a:t> de </a:t>
            </a:r>
            <a:r>
              <a:rPr lang="en-US" altLang="en-US" sz="2800" dirty="0" err="1" smtClean="0"/>
              <a:t>l’entitat</a:t>
            </a:r>
            <a:r>
              <a:rPr lang="en-US" altLang="en-US" sz="2800" dirty="0" smtClean="0"/>
              <a:t> </a:t>
            </a:r>
            <a:r>
              <a:rPr lang="en-US" altLang="en-US" sz="2800" dirty="0" err="1" smtClean="0"/>
              <a:t>corporativa</a:t>
            </a:r>
            <a:endParaRPr lang="en-US" altLang="en-US" sz="2800" dirty="0" smtClean="0"/>
          </a:p>
          <a:p>
            <a:pPr marL="347663" indent="-347663" eaLnBrk="1" hangingPunct="1">
              <a:spcBef>
                <a:spcPts val="300"/>
              </a:spcBef>
              <a:buClr>
                <a:srgbClr val="00B0F0"/>
              </a:buClr>
              <a:buSzTx/>
              <a:buFontTx/>
              <a:buChar char="•"/>
            </a:pPr>
            <a:r>
              <a:rPr lang="en-US" altLang="en-US" sz="2800" dirty="0" err="1" smtClean="0"/>
              <a:t>Adreça</a:t>
            </a:r>
            <a:endParaRPr lang="en-US" altLang="en-US" sz="2800" dirty="0" smtClean="0"/>
          </a:p>
          <a:p>
            <a:pPr>
              <a:spcBef>
                <a:spcPct val="0"/>
              </a:spcBef>
              <a:buClr>
                <a:srgbClr val="00B0F0"/>
              </a:buClr>
              <a:buFontTx/>
              <a:buChar char="•"/>
            </a:pPr>
            <a:r>
              <a:rPr lang="fr-FR" sz="2800" dirty="0" smtClean="0"/>
              <a:t>Camp d’</a:t>
            </a:r>
            <a:r>
              <a:rPr lang="fr-FR" sz="2800" dirty="0" err="1" smtClean="0"/>
              <a:t>activitat</a:t>
            </a:r>
            <a:endParaRPr lang="fr-FR" sz="2800" dirty="0" smtClean="0"/>
          </a:p>
          <a:p>
            <a:pPr marL="347663" indent="-347663" eaLnBrk="1" hangingPunct="1">
              <a:spcBef>
                <a:spcPts val="300"/>
              </a:spcBef>
              <a:buClr>
                <a:srgbClr val="00B0F0"/>
              </a:buClr>
              <a:buSzTx/>
              <a:buFontTx/>
              <a:buChar char="•"/>
            </a:pPr>
            <a:r>
              <a:rPr lang="en-US" altLang="en-US" sz="2800" dirty="0" err="1" smtClean="0"/>
              <a:t>Història</a:t>
            </a:r>
            <a:endParaRPr lang="en-US" altLang="en-US" sz="2800" dirty="0" smtClean="0"/>
          </a:p>
          <a:p>
            <a:pPr marL="347663" indent="-347663">
              <a:spcBef>
                <a:spcPts val="300"/>
              </a:spcBef>
              <a:buClr>
                <a:srgbClr val="00B0F0"/>
              </a:buClr>
              <a:buFontTx/>
              <a:buChar char="•"/>
            </a:pPr>
            <a:r>
              <a:rPr lang="en-US" altLang="en-US" sz="2800" dirty="0" err="1" smtClean="0"/>
              <a:t>Altra</a:t>
            </a:r>
            <a:r>
              <a:rPr lang="en-US" altLang="en-US" sz="2800" dirty="0" smtClean="0"/>
              <a:t> </a:t>
            </a:r>
            <a:r>
              <a:rPr lang="en-US" altLang="en-US" sz="2800" dirty="0" err="1" smtClean="0"/>
              <a:t>informació</a:t>
            </a:r>
            <a:r>
              <a:rPr lang="en-US" altLang="en-US" sz="2800" dirty="0" smtClean="0"/>
              <a:t> </a:t>
            </a:r>
            <a:r>
              <a:rPr lang="en-US" altLang="en-US" sz="2800" dirty="0" err="1" smtClean="0"/>
              <a:t>associada</a:t>
            </a:r>
            <a:r>
              <a:rPr lang="en-US" altLang="en-US" sz="2800" dirty="0" smtClean="0"/>
              <a:t> </a:t>
            </a:r>
            <a:r>
              <a:rPr lang="en-US" altLang="en-US" sz="2800" dirty="0" err="1" smtClean="0"/>
              <a:t>amb</a:t>
            </a:r>
            <a:r>
              <a:rPr lang="en-US" altLang="en-US" sz="2800" dirty="0" smtClean="0"/>
              <a:t> </a:t>
            </a:r>
            <a:r>
              <a:rPr lang="en-US" altLang="en-US" sz="2800" dirty="0" err="1" smtClean="0"/>
              <a:t>l’entitat</a:t>
            </a:r>
            <a:r>
              <a:rPr lang="en-US" altLang="en-US" sz="2800" dirty="0" smtClean="0"/>
              <a:t> </a:t>
            </a:r>
            <a:r>
              <a:rPr lang="en-US" altLang="en-US" sz="2800" dirty="0" err="1" smtClean="0"/>
              <a:t>corporativa</a:t>
            </a:r>
            <a:endParaRPr lang="en-US" altLang="en-US" sz="2800" dirty="0" smtClean="0"/>
          </a:p>
        </p:txBody>
      </p:sp>
      <p:sp>
        <p:nvSpPr>
          <p:cNvPr id="78853"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E8383E6B-7C1A-4A8B-91FD-BBDBCEEA7804}" type="slidenum">
              <a:rPr lang="en-US" altLang="en-US" sz="1400" smtClean="0"/>
              <a:pPr eaLnBrk="1" hangingPunct="1">
                <a:spcBef>
                  <a:spcPct val="0"/>
                </a:spcBef>
                <a:buClrTx/>
                <a:buSzTx/>
                <a:buFontTx/>
                <a:buNone/>
              </a:pPr>
              <a:t>71</a:t>
            </a:fld>
            <a:endParaRPr lang="en-US" altLang="en-US" sz="1400" dirty="0" smtClean="0"/>
          </a:p>
        </p:txBody>
      </p:sp>
      <p:sp>
        <p:nvSpPr>
          <p:cNvPr id="6" name="Title 1"/>
          <p:cNvSpPr txBox="1">
            <a:spLocks/>
          </p:cNvSpPr>
          <p:nvPr/>
        </p:nvSpPr>
        <p:spPr bwMode="auto">
          <a:xfrm>
            <a:off x="1371600" y="304800"/>
            <a:ext cx="7315200" cy="1143000"/>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91440" numCol="1" anchor="ctr"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cs typeface="Arial" charset="0"/>
              </a:defRPr>
            </a:lvl2pPr>
            <a:lvl3pPr algn="l" rtl="0" eaLnBrk="0" fontAlgn="base" hangingPunct="0">
              <a:spcBef>
                <a:spcPct val="0"/>
              </a:spcBef>
              <a:spcAft>
                <a:spcPct val="0"/>
              </a:spcAft>
              <a:defRPr sz="3600">
                <a:solidFill>
                  <a:schemeClr val="tx2"/>
                </a:solidFill>
                <a:latin typeface="Arial" charset="0"/>
                <a:cs typeface="Arial" charset="0"/>
              </a:defRPr>
            </a:lvl3pPr>
            <a:lvl4pPr algn="l" rtl="0" eaLnBrk="0" fontAlgn="base" hangingPunct="0">
              <a:spcBef>
                <a:spcPct val="0"/>
              </a:spcBef>
              <a:spcAft>
                <a:spcPct val="0"/>
              </a:spcAft>
              <a:defRPr sz="3600">
                <a:solidFill>
                  <a:schemeClr val="tx2"/>
                </a:solidFill>
                <a:latin typeface="Arial" charset="0"/>
                <a:cs typeface="Arial" charset="0"/>
              </a:defRPr>
            </a:lvl4pPr>
            <a:lvl5pPr algn="l" rtl="0" eaLnBrk="0" fontAlgn="base" hangingPunct="0">
              <a:spcBef>
                <a:spcPct val="0"/>
              </a:spcBef>
              <a:spcAft>
                <a:spcPct val="0"/>
              </a:spcAft>
              <a:defRPr sz="3600">
                <a:solidFill>
                  <a:schemeClr val="tx2"/>
                </a:solidFill>
                <a:latin typeface="Arial" charset="0"/>
                <a:cs typeface="Arial" charset="0"/>
              </a:defRPr>
            </a:lvl5pPr>
            <a:lvl6pPr marL="457200" algn="l" rtl="0" fontAlgn="base">
              <a:spcBef>
                <a:spcPct val="0"/>
              </a:spcBef>
              <a:spcAft>
                <a:spcPct val="0"/>
              </a:spcAft>
              <a:defRPr sz="3600">
                <a:solidFill>
                  <a:schemeClr val="tx2"/>
                </a:solidFill>
                <a:latin typeface="Arial" charset="0"/>
                <a:cs typeface="Arial" charset="0"/>
              </a:defRPr>
            </a:lvl6pPr>
            <a:lvl7pPr marL="914400" algn="l" rtl="0" fontAlgn="base">
              <a:spcBef>
                <a:spcPct val="0"/>
              </a:spcBef>
              <a:spcAft>
                <a:spcPct val="0"/>
              </a:spcAft>
              <a:defRPr sz="3600">
                <a:solidFill>
                  <a:schemeClr val="tx2"/>
                </a:solidFill>
                <a:latin typeface="Arial" charset="0"/>
                <a:cs typeface="Arial" charset="0"/>
              </a:defRPr>
            </a:lvl7pPr>
            <a:lvl8pPr marL="1371600" algn="l" rtl="0" fontAlgn="base">
              <a:spcBef>
                <a:spcPct val="0"/>
              </a:spcBef>
              <a:spcAft>
                <a:spcPct val="0"/>
              </a:spcAft>
              <a:defRPr sz="3600">
                <a:solidFill>
                  <a:schemeClr val="tx2"/>
                </a:solidFill>
                <a:latin typeface="Arial" charset="0"/>
                <a:cs typeface="Arial" charset="0"/>
              </a:defRPr>
            </a:lvl8pPr>
            <a:lvl9pPr marL="1828800" algn="l" rtl="0" fontAlgn="base">
              <a:spcBef>
                <a:spcPct val="0"/>
              </a:spcBef>
              <a:spcAft>
                <a:spcPct val="0"/>
              </a:spcAft>
              <a:defRPr sz="3600">
                <a:solidFill>
                  <a:schemeClr val="tx2"/>
                </a:solidFill>
                <a:latin typeface="Arial" charset="0"/>
                <a:cs typeface="Arial" charset="0"/>
              </a:defRPr>
            </a:lvl9pPr>
          </a:lstStyle>
          <a:p>
            <a:pPr algn="ctr" eaLnBrk="1" hangingPunct="1"/>
            <a:r>
              <a:rPr lang="en-US" altLang="en-US" sz="3200" b="1" dirty="0" err="1" smtClean="0">
                <a:solidFill>
                  <a:schemeClr val="tx1"/>
                </a:solidFill>
              </a:rPr>
              <a:t>Atributs</a:t>
            </a:r>
            <a:r>
              <a:rPr lang="en-US" altLang="en-US" sz="3200" b="1" dirty="0" smtClean="0">
                <a:solidFill>
                  <a:schemeClr val="tx1"/>
                </a:solidFill>
              </a:rPr>
              <a:t> de les </a:t>
            </a:r>
            <a:r>
              <a:rPr lang="en-US" altLang="en-US" sz="3200" b="1" dirty="0" err="1" smtClean="0">
                <a:solidFill>
                  <a:schemeClr val="tx1"/>
                </a:solidFill>
              </a:rPr>
              <a:t>entitats</a:t>
            </a:r>
            <a:r>
              <a:rPr lang="en-US" altLang="en-US" sz="3200" b="1" dirty="0" smtClean="0">
                <a:solidFill>
                  <a:schemeClr val="tx1"/>
                </a:solidFill>
              </a:rPr>
              <a:t> del </a:t>
            </a:r>
            <a:r>
              <a:rPr lang="en-US" altLang="en-US" sz="3200" b="1" dirty="0" err="1" smtClean="0">
                <a:solidFill>
                  <a:schemeClr val="tx1"/>
                </a:solidFill>
              </a:rPr>
              <a:t>Grup</a:t>
            </a:r>
            <a:r>
              <a:rPr lang="en-US" altLang="en-US" sz="3200" b="1" dirty="0" smtClean="0">
                <a:solidFill>
                  <a:schemeClr val="tx1"/>
                </a:solidFill>
              </a:rPr>
              <a:t> 2 –</a:t>
            </a:r>
            <a:r>
              <a:rPr lang="en-US" altLang="en-US" sz="3200" b="1" kern="0" dirty="0" smtClean="0"/>
              <a:t> </a:t>
            </a:r>
            <a:r>
              <a:rPr lang="en-US" altLang="en-US" kern="0" dirty="0" smtClean="0"/>
              <a:t> </a:t>
            </a:r>
            <a:r>
              <a:rPr lang="en-US" altLang="en-US" sz="3200" b="1" dirty="0" err="1" smtClean="0">
                <a:solidFill>
                  <a:schemeClr val="tx1"/>
                </a:solidFill>
              </a:rPr>
              <a:t>Entitat</a:t>
            </a:r>
            <a:r>
              <a:rPr lang="en-US" altLang="en-US" sz="3200" b="1" dirty="0" smtClean="0">
                <a:solidFill>
                  <a:schemeClr val="tx1"/>
                </a:solidFill>
              </a:rPr>
              <a:t> </a:t>
            </a:r>
            <a:r>
              <a:rPr lang="en-US" altLang="en-US" sz="3200" b="1" dirty="0" err="1" smtClean="0">
                <a:solidFill>
                  <a:schemeClr val="tx1"/>
                </a:solidFill>
              </a:rPr>
              <a:t>corporativa</a:t>
            </a:r>
            <a:endParaRPr lang="en-US" altLang="en-US" sz="3200" b="1" kern="0" dirty="0" smtClean="0">
              <a:solidFill>
                <a:schemeClr val="tx1"/>
              </a:solidFill>
            </a:endParaRPr>
          </a:p>
        </p:txBody>
      </p:sp>
      <p:sp>
        <p:nvSpPr>
          <p:cNvPr id="2" name="TextBox 1"/>
          <p:cNvSpPr txBox="1"/>
          <p:nvPr/>
        </p:nvSpPr>
        <p:spPr>
          <a:xfrm>
            <a:off x="1907704" y="1628800"/>
            <a:ext cx="6624736" cy="1200329"/>
          </a:xfrm>
          <a:prstGeom prst="rect">
            <a:avLst/>
          </a:prstGeom>
          <a:noFill/>
          <a:ln w="25400">
            <a:solidFill>
              <a:schemeClr val="tx2"/>
            </a:solidFill>
          </a:ln>
        </p:spPr>
        <p:txBody>
          <a:bodyPr wrap="square" rtlCol="0">
            <a:spAutoFit/>
          </a:bodyPr>
          <a:lstStyle/>
          <a:p>
            <a:r>
              <a:rPr lang="en-US" sz="2400" b="1" i="1" dirty="0" smtClean="0">
                <a:solidFill>
                  <a:srgbClr val="00B0F0"/>
                </a:solidFill>
                <a:latin typeface="Calibri" panose="020F0502020204030204" pitchFamily="34" charset="0"/>
              </a:rPr>
              <a:t>“</a:t>
            </a:r>
            <a:r>
              <a:rPr lang="es-ES" sz="2400" b="1" i="1" dirty="0" err="1" smtClean="0">
                <a:solidFill>
                  <a:srgbClr val="00B0F0"/>
                </a:solidFill>
              </a:rPr>
              <a:t>Organització</a:t>
            </a:r>
            <a:r>
              <a:rPr lang="es-ES" sz="2400" b="1" i="1" dirty="0" smtClean="0">
                <a:solidFill>
                  <a:srgbClr val="00B0F0"/>
                </a:solidFill>
              </a:rPr>
              <a:t> o </a:t>
            </a:r>
            <a:r>
              <a:rPr lang="es-ES" sz="2400" b="1" i="1" dirty="0" err="1" smtClean="0">
                <a:solidFill>
                  <a:srgbClr val="00B0F0"/>
                </a:solidFill>
              </a:rPr>
              <a:t>grup</a:t>
            </a:r>
            <a:r>
              <a:rPr lang="es-ES" sz="2400" b="1" i="1" dirty="0" smtClean="0">
                <a:solidFill>
                  <a:srgbClr val="00B0F0"/>
                </a:solidFill>
              </a:rPr>
              <a:t> de persones i/o </a:t>
            </a:r>
            <a:r>
              <a:rPr lang="es-ES" sz="2400" b="1" i="1" dirty="0" err="1" smtClean="0">
                <a:solidFill>
                  <a:srgbClr val="00B0F0"/>
                </a:solidFill>
              </a:rPr>
              <a:t>d’organitzacions</a:t>
            </a:r>
            <a:r>
              <a:rPr lang="es-ES" sz="2400" b="1" i="1" dirty="0" smtClean="0">
                <a:solidFill>
                  <a:srgbClr val="00B0F0"/>
                </a:solidFill>
              </a:rPr>
              <a:t> que </a:t>
            </a:r>
            <a:r>
              <a:rPr lang="pt-BR" sz="2400" b="1" i="1" dirty="0" err="1" smtClean="0">
                <a:solidFill>
                  <a:srgbClr val="00B0F0"/>
                </a:solidFill>
              </a:rPr>
              <a:t>s’identifica</a:t>
            </a:r>
            <a:r>
              <a:rPr lang="pt-BR" sz="2400" b="1" i="1" dirty="0" smtClean="0">
                <a:solidFill>
                  <a:srgbClr val="00B0F0"/>
                </a:solidFill>
              </a:rPr>
              <a:t> </a:t>
            </a:r>
            <a:r>
              <a:rPr lang="pt-BR" sz="2400" b="1" i="1" dirty="0" err="1" smtClean="0">
                <a:solidFill>
                  <a:srgbClr val="00B0F0"/>
                </a:solidFill>
              </a:rPr>
              <a:t>amb</a:t>
            </a:r>
            <a:r>
              <a:rPr lang="pt-BR" sz="2400" b="1" i="1" dirty="0" smtClean="0">
                <a:solidFill>
                  <a:srgbClr val="00B0F0"/>
                </a:solidFill>
              </a:rPr>
              <a:t> </a:t>
            </a:r>
            <a:r>
              <a:rPr lang="pt-BR" sz="2400" b="1" i="1" dirty="0" err="1" smtClean="0">
                <a:solidFill>
                  <a:srgbClr val="00B0F0"/>
                </a:solidFill>
              </a:rPr>
              <a:t>un</a:t>
            </a:r>
            <a:r>
              <a:rPr lang="pt-BR" sz="2400" b="1" i="1" dirty="0" smtClean="0">
                <a:solidFill>
                  <a:srgbClr val="00B0F0"/>
                </a:solidFill>
              </a:rPr>
              <a:t> </a:t>
            </a:r>
            <a:r>
              <a:rPr lang="pt-BR" sz="2400" b="1" i="1" dirty="0" err="1" smtClean="0">
                <a:solidFill>
                  <a:srgbClr val="00B0F0"/>
                </a:solidFill>
              </a:rPr>
              <a:t>nom</a:t>
            </a:r>
            <a:r>
              <a:rPr lang="pt-BR" sz="2400" b="1" i="1" dirty="0" smtClean="0">
                <a:solidFill>
                  <a:srgbClr val="00B0F0"/>
                </a:solidFill>
              </a:rPr>
              <a:t> </a:t>
            </a:r>
            <a:r>
              <a:rPr lang="pt-BR" sz="2400" b="1" i="1" dirty="0" err="1" smtClean="0">
                <a:solidFill>
                  <a:srgbClr val="00B0F0"/>
                </a:solidFill>
              </a:rPr>
              <a:t>concret</a:t>
            </a:r>
            <a:r>
              <a:rPr lang="pt-BR" sz="2400" b="1" i="1" dirty="0" smtClean="0">
                <a:solidFill>
                  <a:srgbClr val="00B0F0"/>
                </a:solidFill>
              </a:rPr>
              <a:t> i que </a:t>
            </a:r>
            <a:r>
              <a:rPr lang="pt-BR" sz="2400" b="1" i="1" dirty="0" err="1" smtClean="0">
                <a:solidFill>
                  <a:srgbClr val="00B0F0"/>
                </a:solidFill>
              </a:rPr>
              <a:t>actua</a:t>
            </a:r>
            <a:r>
              <a:rPr lang="pt-BR" sz="2400" b="1" i="1" dirty="0" smtClean="0">
                <a:solidFill>
                  <a:srgbClr val="00B0F0"/>
                </a:solidFill>
              </a:rPr>
              <a:t>, o </a:t>
            </a:r>
            <a:r>
              <a:rPr lang="pt-BR" sz="2400" b="1" i="1" dirty="0" err="1" smtClean="0">
                <a:solidFill>
                  <a:srgbClr val="00B0F0"/>
                </a:solidFill>
              </a:rPr>
              <a:t>pot</a:t>
            </a:r>
            <a:r>
              <a:rPr lang="pt-BR" sz="2400" b="1" i="1" dirty="0" smtClean="0">
                <a:solidFill>
                  <a:srgbClr val="00B0F0"/>
                </a:solidFill>
              </a:rPr>
              <a:t> </a:t>
            </a:r>
            <a:r>
              <a:rPr lang="es-ES" sz="2400" b="1" i="1" dirty="0" smtClean="0">
                <a:solidFill>
                  <a:srgbClr val="00B0F0"/>
                </a:solidFill>
              </a:rPr>
              <a:t>actuar, </a:t>
            </a:r>
            <a:r>
              <a:rPr lang="es-ES" sz="2400" b="1" i="1" dirty="0" err="1" smtClean="0">
                <a:solidFill>
                  <a:srgbClr val="00B0F0"/>
                </a:solidFill>
              </a:rPr>
              <a:t>com</a:t>
            </a:r>
            <a:r>
              <a:rPr lang="es-ES" sz="2400" b="1" i="1" dirty="0" smtClean="0">
                <a:solidFill>
                  <a:srgbClr val="00B0F0"/>
                </a:solidFill>
              </a:rPr>
              <a:t> una </a:t>
            </a:r>
            <a:r>
              <a:rPr lang="es-ES" sz="2400" b="1" i="1" dirty="0" err="1" smtClean="0">
                <a:solidFill>
                  <a:srgbClr val="00B0F0"/>
                </a:solidFill>
              </a:rPr>
              <a:t>unitat</a:t>
            </a:r>
            <a:r>
              <a:rPr lang="en-US" sz="2400" b="1" i="1" dirty="0" smtClean="0">
                <a:solidFill>
                  <a:srgbClr val="00B0F0"/>
                </a:solidFill>
                <a:latin typeface="Calibri" panose="020F0502020204030204" pitchFamily="34" charset="0"/>
              </a:rPr>
              <a:t>.”</a:t>
            </a:r>
            <a:endParaRPr lang="en-US" sz="2400" b="1" i="1" dirty="0">
              <a:solidFill>
                <a:srgbClr val="00B0F0"/>
              </a:solidFill>
              <a:latin typeface="Calibri" panose="020F0502020204030204" pitchFamily="34" charset="0"/>
            </a:endParaRPr>
          </a:p>
        </p:txBody>
      </p:sp>
    </p:spTree>
    <p:extLst>
      <p:ext uri="{BB962C8B-B14F-4D97-AF65-F5344CB8AC3E}">
        <p14:creationId xmlns="" xmlns:p14="http://schemas.microsoft.com/office/powerpoint/2010/main" val="121965661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8852">
                                            <p:txEl>
                                              <p:pRg st="0" end="0"/>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78852">
                                            <p:txEl>
                                              <p:pRg st="1" end="1"/>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78852">
                                            <p:txEl>
                                              <p:pRg st="2" end="2"/>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78852">
                                            <p:txEl>
                                              <p:pRg st="3" end="3"/>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78852">
                                            <p:txEl>
                                              <p:pRg st="5" end="5"/>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78852">
                                            <p:txEl>
                                              <p:pRg st="4" end="4"/>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7885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6"/>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44D18EF5-FC59-4B3B-9087-B5201FC68B07}" type="slidenum">
              <a:rPr lang="en-US" altLang="en-US" sz="1400"/>
              <a:pPr algn="r" eaLnBrk="1" hangingPunct="1">
                <a:spcBef>
                  <a:spcPct val="0"/>
                </a:spcBef>
                <a:buClrTx/>
                <a:buSzTx/>
                <a:buFontTx/>
                <a:buNone/>
              </a:pPr>
              <a:t>72</a:t>
            </a:fld>
            <a:endParaRPr lang="en-US" altLang="en-US" sz="1400" dirty="0"/>
          </a:p>
        </p:txBody>
      </p:sp>
      <p:sp>
        <p:nvSpPr>
          <p:cNvPr id="74755" name="Title 1"/>
          <p:cNvSpPr>
            <a:spLocks noGrp="1"/>
          </p:cNvSpPr>
          <p:nvPr>
            <p:ph type="title"/>
          </p:nvPr>
        </p:nvSpPr>
        <p:spPr/>
        <p:txBody>
          <a:bodyPr bIns="91440">
            <a:normAutofit/>
          </a:bodyPr>
          <a:lstStyle/>
          <a:p>
            <a:r>
              <a:rPr lang="en-US" altLang="en-US" sz="3200" b="1" dirty="0" err="1" smtClean="0"/>
              <a:t>Relacions</a:t>
            </a:r>
            <a:r>
              <a:rPr lang="en-US" altLang="en-US" sz="3200" b="1" dirty="0" smtClean="0"/>
              <a:t> dins el </a:t>
            </a:r>
            <a:r>
              <a:rPr lang="en-US" altLang="en-US" sz="3200" b="1" dirty="0" err="1" smtClean="0"/>
              <a:t>grup</a:t>
            </a:r>
            <a:r>
              <a:rPr lang="en-US" altLang="en-US" sz="3200" b="1" dirty="0" smtClean="0"/>
              <a:t> --</a:t>
            </a:r>
            <a:r>
              <a:rPr lang="en-US" altLang="en-US" b="1" dirty="0"/>
              <a:t/>
            </a:r>
            <a:br>
              <a:rPr lang="en-US" altLang="en-US" b="1" dirty="0"/>
            </a:br>
            <a:r>
              <a:rPr lang="en-US" altLang="en-US" sz="3200" b="1" dirty="0" err="1" smtClean="0"/>
              <a:t>Grup</a:t>
            </a:r>
            <a:r>
              <a:rPr lang="en-US" altLang="en-US" sz="3200" b="1" dirty="0" smtClean="0"/>
              <a:t> 2 </a:t>
            </a:r>
            <a:r>
              <a:rPr lang="en-US" altLang="en-US" sz="3200" b="1" dirty="0"/>
              <a:t>/ </a:t>
            </a:r>
            <a:r>
              <a:rPr lang="en-US" altLang="en-US" sz="3200" b="1" dirty="0" err="1" smtClean="0"/>
              <a:t>Grup</a:t>
            </a:r>
            <a:r>
              <a:rPr lang="en-US" altLang="en-US" sz="3200" b="1" dirty="0" smtClean="0"/>
              <a:t> </a:t>
            </a:r>
            <a:r>
              <a:rPr lang="en-US" altLang="en-US" sz="3200" b="1" dirty="0"/>
              <a:t>2</a:t>
            </a:r>
            <a:endParaRPr lang="en-US" altLang="en-US" sz="3200" dirty="0" smtClean="0"/>
          </a:p>
        </p:txBody>
      </p:sp>
      <p:sp>
        <p:nvSpPr>
          <p:cNvPr id="74756" name="Text Box 10"/>
          <p:cNvSpPr txBox="1">
            <a:spLocks noChangeArrowheads="1"/>
          </p:cNvSpPr>
          <p:nvPr/>
        </p:nvSpPr>
        <p:spPr bwMode="auto">
          <a:xfrm>
            <a:off x="1600200" y="10072687"/>
            <a:ext cx="6934200" cy="519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465138" indent="-465138"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579438"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50000"/>
              </a:spcBef>
              <a:buClrTx/>
              <a:buSzTx/>
              <a:buFont typeface="Wingdings" pitchFamily="2" charset="2"/>
              <a:buChar char="ü"/>
            </a:pPr>
            <a:r>
              <a:rPr lang="en-US" altLang="en-US" sz="2800" b="1" dirty="0">
                <a:solidFill>
                  <a:schemeClr val="tx2"/>
                </a:solidFill>
              </a:rPr>
              <a:t>Clarify</a:t>
            </a:r>
            <a:r>
              <a:rPr lang="en-US" altLang="en-US" sz="2800" dirty="0"/>
              <a:t> and </a:t>
            </a:r>
            <a:r>
              <a:rPr lang="en-US" altLang="en-US" sz="2800" b="1" dirty="0">
                <a:solidFill>
                  <a:schemeClr val="tx2"/>
                </a:solidFill>
              </a:rPr>
              <a:t>Contextualize</a:t>
            </a:r>
            <a:r>
              <a:rPr lang="en-US" altLang="en-US" sz="2800" dirty="0"/>
              <a:t> </a:t>
            </a:r>
            <a:r>
              <a:rPr lang="en-US" altLang="en-US" sz="2800" dirty="0" smtClean="0"/>
              <a:t>user </a:t>
            </a:r>
            <a:r>
              <a:rPr lang="en-US" altLang="en-US" sz="2800" dirty="0"/>
              <a:t>tasks</a:t>
            </a:r>
          </a:p>
        </p:txBody>
      </p:sp>
      <p:sp>
        <p:nvSpPr>
          <p:cNvPr id="74757" name="Oval 15"/>
          <p:cNvSpPr>
            <a:spLocks noChangeAspect="1" noChangeArrowheads="1"/>
          </p:cNvSpPr>
          <p:nvPr/>
        </p:nvSpPr>
        <p:spPr bwMode="auto">
          <a:xfrm>
            <a:off x="3886200" y="3200400"/>
            <a:ext cx="1690688" cy="1066800"/>
          </a:xfrm>
          <a:prstGeom prst="ellipse">
            <a:avLst/>
          </a:prstGeom>
          <a:solidFill>
            <a:schemeClr val="accent5">
              <a:lumMod val="20000"/>
              <a:lumOff val="80000"/>
            </a:schemeClr>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74758" name="Text Box 16"/>
          <p:cNvSpPr txBox="1">
            <a:spLocks noChangeArrowheads="1"/>
          </p:cNvSpPr>
          <p:nvPr/>
        </p:nvSpPr>
        <p:spPr bwMode="auto">
          <a:xfrm>
            <a:off x="4114800" y="3505200"/>
            <a:ext cx="1219200" cy="415498"/>
          </a:xfrm>
          <a:prstGeom prst="rect">
            <a:avLst/>
          </a:prstGeom>
          <a:solidFill>
            <a:schemeClr val="accent5">
              <a:lumMod val="20000"/>
              <a:lumOff val="80000"/>
            </a:scheme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50000"/>
              </a:spcBef>
              <a:buClrTx/>
              <a:buSzTx/>
              <a:buFontTx/>
              <a:buNone/>
            </a:pPr>
            <a:r>
              <a:rPr lang="en-US" altLang="en-US" sz="2100" b="1" dirty="0" smtClean="0"/>
              <a:t>Persona</a:t>
            </a:r>
            <a:endParaRPr lang="en-US" altLang="en-US" sz="2100" b="1" dirty="0"/>
          </a:p>
        </p:txBody>
      </p:sp>
      <p:sp>
        <p:nvSpPr>
          <p:cNvPr id="74763" name="Oval 21"/>
          <p:cNvSpPr>
            <a:spLocks noChangeAspect="1" noChangeArrowheads="1"/>
          </p:cNvSpPr>
          <p:nvPr/>
        </p:nvSpPr>
        <p:spPr bwMode="auto">
          <a:xfrm>
            <a:off x="2162175" y="4648200"/>
            <a:ext cx="1571625" cy="1071563"/>
          </a:xfrm>
          <a:prstGeom prst="ellipse">
            <a:avLst/>
          </a:prstGeom>
          <a:solidFill>
            <a:schemeClr val="accent5">
              <a:lumMod val="20000"/>
              <a:lumOff val="80000"/>
            </a:schemeClr>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74764" name="Text Box 22"/>
          <p:cNvSpPr txBox="1">
            <a:spLocks noChangeArrowheads="1"/>
          </p:cNvSpPr>
          <p:nvPr/>
        </p:nvSpPr>
        <p:spPr bwMode="auto">
          <a:xfrm>
            <a:off x="2286000" y="4953000"/>
            <a:ext cx="1295400" cy="4154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50000"/>
              </a:spcBef>
              <a:buClrTx/>
              <a:buSzTx/>
              <a:buFontTx/>
              <a:buNone/>
            </a:pPr>
            <a:r>
              <a:rPr lang="en-US" altLang="en-US" sz="2100" b="1" dirty="0" err="1" smtClean="0"/>
              <a:t>Família</a:t>
            </a:r>
            <a:endParaRPr lang="en-US" altLang="en-US" sz="2100" b="1" dirty="0"/>
          </a:p>
        </p:txBody>
      </p:sp>
      <p:sp>
        <p:nvSpPr>
          <p:cNvPr id="74765" name="Oval 23"/>
          <p:cNvSpPr>
            <a:spLocks noChangeAspect="1" noChangeArrowheads="1"/>
          </p:cNvSpPr>
          <p:nvPr/>
        </p:nvSpPr>
        <p:spPr bwMode="auto">
          <a:xfrm>
            <a:off x="5868144" y="4509120"/>
            <a:ext cx="1872208" cy="1296144"/>
          </a:xfrm>
          <a:prstGeom prst="ellipse">
            <a:avLst/>
          </a:prstGeom>
          <a:solidFill>
            <a:schemeClr val="accent5">
              <a:lumMod val="20000"/>
              <a:lumOff val="80000"/>
            </a:schemeClr>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74766" name="Text Box 24"/>
          <p:cNvSpPr txBox="1">
            <a:spLocks noChangeArrowheads="1"/>
          </p:cNvSpPr>
          <p:nvPr/>
        </p:nvSpPr>
        <p:spPr bwMode="auto">
          <a:xfrm>
            <a:off x="6084168" y="4797152"/>
            <a:ext cx="1512168" cy="738664"/>
          </a:xfrm>
          <a:prstGeom prst="rect">
            <a:avLst/>
          </a:prstGeom>
          <a:solidFill>
            <a:schemeClr val="accent5">
              <a:lumMod val="20000"/>
              <a:lumOff val="80000"/>
            </a:scheme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50000"/>
              </a:spcBef>
              <a:buClrTx/>
              <a:buSzTx/>
              <a:buFontTx/>
              <a:buNone/>
            </a:pPr>
            <a:r>
              <a:rPr lang="en-US" altLang="en-US" sz="2100" b="1" dirty="0" err="1" smtClean="0"/>
              <a:t>Entitat</a:t>
            </a:r>
            <a:r>
              <a:rPr lang="en-US" altLang="en-US" sz="2100" b="1" dirty="0" smtClean="0"/>
              <a:t> </a:t>
            </a:r>
            <a:r>
              <a:rPr lang="en-US" altLang="en-US" sz="2100" b="1" dirty="0" err="1" smtClean="0"/>
              <a:t>corporativa</a:t>
            </a:r>
            <a:endParaRPr lang="en-US" altLang="en-US" sz="2100" b="1" dirty="0"/>
          </a:p>
        </p:txBody>
      </p:sp>
      <p:sp>
        <p:nvSpPr>
          <p:cNvPr id="74772"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DFB2C24D-904A-47D7-871B-59DD7DFD6103}" type="slidenum">
              <a:rPr lang="en-US" altLang="en-US" sz="1400" smtClean="0"/>
              <a:pPr eaLnBrk="1" hangingPunct="1">
                <a:spcBef>
                  <a:spcPct val="0"/>
                </a:spcBef>
                <a:buClrTx/>
                <a:buSzTx/>
                <a:buFontTx/>
                <a:buNone/>
              </a:pPr>
              <a:t>72</a:t>
            </a:fld>
            <a:endParaRPr lang="en-US" altLang="en-US" sz="1400" dirty="0" smtClean="0"/>
          </a:p>
        </p:txBody>
      </p:sp>
      <p:sp>
        <p:nvSpPr>
          <p:cNvPr id="2" name="TextBox 1"/>
          <p:cNvSpPr txBox="1"/>
          <p:nvPr/>
        </p:nvSpPr>
        <p:spPr>
          <a:xfrm>
            <a:off x="1143000" y="2474893"/>
            <a:ext cx="7696200" cy="446276"/>
          </a:xfrm>
          <a:prstGeom prst="rect">
            <a:avLst/>
          </a:prstGeom>
          <a:noFill/>
          <a:ln w="25400">
            <a:solidFill>
              <a:schemeClr val="tx2"/>
            </a:solidFill>
          </a:ln>
        </p:spPr>
        <p:txBody>
          <a:bodyPr wrap="square" rtlCol="0">
            <a:spAutoFit/>
          </a:bodyPr>
          <a:lstStyle/>
          <a:p>
            <a:r>
              <a:rPr lang="en-US" sz="2300" dirty="0" smtClean="0"/>
              <a:t>En </a:t>
            </a:r>
            <a:r>
              <a:rPr lang="en-US" sz="2300" dirty="0" err="1" smtClean="0"/>
              <a:t>quines</a:t>
            </a:r>
            <a:r>
              <a:rPr lang="en-US" sz="2300" dirty="0" smtClean="0"/>
              <a:t> </a:t>
            </a:r>
            <a:r>
              <a:rPr lang="en-US" sz="2300" dirty="0" err="1" smtClean="0"/>
              <a:t>relacions</a:t>
            </a:r>
            <a:r>
              <a:rPr lang="en-US" sz="2300" dirty="0" smtClean="0"/>
              <a:t> </a:t>
            </a:r>
            <a:r>
              <a:rPr lang="en-US" sz="2300" dirty="0" err="1" smtClean="0"/>
              <a:t>podem</a:t>
            </a:r>
            <a:r>
              <a:rPr lang="en-US" sz="2300" dirty="0" smtClean="0"/>
              <a:t> </a:t>
            </a:r>
            <a:r>
              <a:rPr lang="en-US" sz="2300" dirty="0" err="1" smtClean="0"/>
              <a:t>pensar</a:t>
            </a:r>
            <a:r>
              <a:rPr lang="en-US" sz="2300" dirty="0" smtClean="0"/>
              <a:t> </a:t>
            </a:r>
            <a:r>
              <a:rPr lang="en-US" sz="2300" i="1" dirty="0" smtClean="0">
                <a:solidFill>
                  <a:srgbClr val="00B0F0"/>
                </a:solidFill>
              </a:rPr>
              <a:t>dins del </a:t>
            </a:r>
            <a:r>
              <a:rPr lang="en-US" sz="2300" i="1" dirty="0" err="1" smtClean="0">
                <a:solidFill>
                  <a:srgbClr val="00B0F0"/>
                </a:solidFill>
              </a:rPr>
              <a:t>Grup</a:t>
            </a:r>
            <a:r>
              <a:rPr lang="en-US" sz="2300" i="1" dirty="0" smtClean="0">
                <a:solidFill>
                  <a:srgbClr val="00B0F0"/>
                </a:solidFill>
              </a:rPr>
              <a:t> 2</a:t>
            </a:r>
            <a:r>
              <a:rPr lang="en-US" sz="2300" dirty="0" smtClean="0"/>
              <a:t>?</a:t>
            </a:r>
            <a:endParaRPr lang="en-US" sz="2300" dirty="0"/>
          </a:p>
        </p:txBody>
      </p:sp>
      <p:sp>
        <p:nvSpPr>
          <p:cNvPr id="3" name="TextBox 2"/>
          <p:cNvSpPr txBox="1"/>
          <p:nvPr/>
        </p:nvSpPr>
        <p:spPr>
          <a:xfrm>
            <a:off x="1143000" y="1600200"/>
            <a:ext cx="7620000" cy="830997"/>
          </a:xfrm>
          <a:prstGeom prst="rect">
            <a:avLst/>
          </a:prstGeom>
          <a:noFill/>
          <a:ln w="12700">
            <a:noFill/>
          </a:ln>
        </p:spPr>
        <p:txBody>
          <a:bodyPr wrap="square" rtlCol="0">
            <a:spAutoFit/>
          </a:bodyPr>
          <a:lstStyle/>
          <a:p>
            <a:pPr marL="342900" indent="-342900">
              <a:buClr>
                <a:srgbClr val="00B0F0"/>
              </a:buClr>
              <a:buSzPct val="70000"/>
              <a:buFont typeface="Wingdings" panose="05000000000000000000" pitchFamily="2" charset="2"/>
              <a:buChar char="l"/>
            </a:pPr>
            <a:r>
              <a:rPr lang="en-US" sz="2400" dirty="0" err="1" smtClean="0">
                <a:solidFill>
                  <a:srgbClr val="00B0F0"/>
                </a:solidFill>
              </a:rPr>
              <a:t>Continuem</a:t>
            </a:r>
            <a:r>
              <a:rPr lang="en-US" sz="2400" dirty="0" smtClean="0">
                <a:solidFill>
                  <a:srgbClr val="00B0F0"/>
                </a:solidFill>
              </a:rPr>
              <a:t> </a:t>
            </a:r>
            <a:r>
              <a:rPr lang="en-US" sz="2400" dirty="0" err="1" smtClean="0">
                <a:solidFill>
                  <a:srgbClr val="00B0F0"/>
                </a:solidFill>
              </a:rPr>
              <a:t>parlant</a:t>
            </a:r>
            <a:r>
              <a:rPr lang="en-US" sz="2400" dirty="0" smtClean="0">
                <a:solidFill>
                  <a:srgbClr val="00B0F0"/>
                </a:solidFill>
              </a:rPr>
              <a:t> de les </a:t>
            </a:r>
            <a:r>
              <a:rPr lang="en-US" sz="2400" i="1" dirty="0" err="1" smtClean="0">
                <a:solidFill>
                  <a:srgbClr val="00B0F0"/>
                </a:solidFill>
              </a:rPr>
              <a:t>Relacions</a:t>
            </a:r>
            <a:r>
              <a:rPr lang="en-US" sz="2400" i="1" dirty="0" smtClean="0">
                <a:solidFill>
                  <a:srgbClr val="00B0F0"/>
                </a:solidFill>
              </a:rPr>
              <a:t> </a:t>
            </a:r>
            <a:r>
              <a:rPr lang="en-US" altLang="en-US" sz="2400" i="1" dirty="0" smtClean="0">
                <a:solidFill>
                  <a:srgbClr val="00B0F0"/>
                </a:solidFill>
              </a:rPr>
              <a:t>dins el </a:t>
            </a:r>
            <a:r>
              <a:rPr lang="en-US" altLang="en-US" sz="2400" i="1" dirty="0" err="1" smtClean="0">
                <a:solidFill>
                  <a:srgbClr val="00B0F0"/>
                </a:solidFill>
              </a:rPr>
              <a:t>grup</a:t>
            </a:r>
            <a:r>
              <a:rPr lang="en-US" altLang="en-US" sz="2400" i="1" dirty="0" smtClean="0">
                <a:solidFill>
                  <a:srgbClr val="00B0F0"/>
                </a:solidFill>
              </a:rPr>
              <a:t> 1 </a:t>
            </a:r>
            <a:r>
              <a:rPr lang="en-US" sz="2400" dirty="0" smtClean="0">
                <a:solidFill>
                  <a:srgbClr val="00B0F0"/>
                </a:solidFill>
              </a:rPr>
              <a:t>= </a:t>
            </a:r>
            <a:r>
              <a:rPr lang="en-US" sz="2400" dirty="0" err="1" smtClean="0">
                <a:solidFill>
                  <a:srgbClr val="00B0F0"/>
                </a:solidFill>
              </a:rPr>
              <a:t>relacions</a:t>
            </a:r>
            <a:r>
              <a:rPr lang="en-US" sz="2400" dirty="0" smtClean="0">
                <a:solidFill>
                  <a:srgbClr val="00B0F0"/>
                </a:solidFill>
              </a:rPr>
              <a:t> OEMI</a:t>
            </a:r>
            <a:endParaRPr lang="en-US" sz="2400" dirty="0">
              <a:solidFill>
                <a:srgbClr val="00B0F0"/>
              </a:solidFill>
            </a:endParaRPr>
          </a:p>
        </p:txBody>
      </p:sp>
      <p:sp>
        <p:nvSpPr>
          <p:cNvPr id="15" name="14 Arco"/>
          <p:cNvSpPr/>
          <p:nvPr/>
        </p:nvSpPr>
        <p:spPr>
          <a:xfrm>
            <a:off x="7524328" y="4797152"/>
            <a:ext cx="72008" cy="72008"/>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1" name="20 Arco"/>
          <p:cNvSpPr/>
          <p:nvPr/>
        </p:nvSpPr>
        <p:spPr>
          <a:xfrm>
            <a:off x="7524328" y="5517232"/>
            <a:ext cx="72008" cy="45719"/>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extLst>
      <p:ext uri="{BB962C8B-B14F-4D97-AF65-F5344CB8AC3E}">
        <p14:creationId xmlns="" xmlns:p14="http://schemas.microsoft.com/office/powerpoint/2010/main" val="146083793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4757"/>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74758"/>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74763"/>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74764"/>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74765"/>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74766"/>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74756"/>
                                        </p:tgtEl>
                                        <p:attrNameLst>
                                          <p:attrName>style.visibility</p:attrName>
                                        </p:attrNameLst>
                                      </p:cBhvr>
                                      <p:to>
                                        <p:strVal val="visible"/>
                                      </p:to>
                                    </p:set>
                                    <p:animEffect transition="in" filter="dissolve">
                                      <p:cBhvr>
                                        <p:cTn id="30" dur="500"/>
                                        <p:tgtEl>
                                          <p:spTgt spid="747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6" grpId="0"/>
      <p:bldP spid="74757" grpId="0" animBg="1"/>
      <p:bldP spid="74758" grpId="0" animBg="1"/>
      <p:bldP spid="74763" grpId="0" animBg="1"/>
      <p:bldP spid="74764" grpId="0"/>
      <p:bldP spid="74765" grpId="0" animBg="1"/>
      <p:bldP spid="74766" grpId="0" animBg="1"/>
      <p:bldP spid="2" grpId="0" animBg="1"/>
      <p:bldP spid="3"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6"/>
          <p:cNvSpPr txBox="1">
            <a:spLocks noGrp="1"/>
          </p:cNvSpPr>
          <p:nvPr/>
        </p:nvSpPr>
        <p:spPr bwMode="auto">
          <a:xfrm>
            <a:off x="6553200" y="6248400"/>
            <a:ext cx="2133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r" eaLnBrk="1" hangingPunct="1">
              <a:spcBef>
                <a:spcPct val="0"/>
              </a:spcBef>
              <a:buClrTx/>
              <a:buSzTx/>
              <a:buFontTx/>
              <a:buNone/>
            </a:pPr>
            <a:fld id="{44D18EF5-FC59-4B3B-9087-B5201FC68B07}" type="slidenum">
              <a:rPr lang="en-US" altLang="en-US" sz="1400"/>
              <a:pPr algn="r" eaLnBrk="1" hangingPunct="1">
                <a:spcBef>
                  <a:spcPct val="0"/>
                </a:spcBef>
                <a:buClrTx/>
                <a:buSzTx/>
                <a:buFontTx/>
                <a:buNone/>
              </a:pPr>
              <a:t>73</a:t>
            </a:fld>
            <a:endParaRPr lang="en-US" altLang="en-US" sz="1400" dirty="0"/>
          </a:p>
        </p:txBody>
      </p:sp>
      <p:sp>
        <p:nvSpPr>
          <p:cNvPr id="74755" name="Title 1"/>
          <p:cNvSpPr>
            <a:spLocks noGrp="1"/>
          </p:cNvSpPr>
          <p:nvPr>
            <p:ph type="title"/>
          </p:nvPr>
        </p:nvSpPr>
        <p:spPr/>
        <p:txBody>
          <a:bodyPr bIns="91440"/>
          <a:lstStyle/>
          <a:p>
            <a:r>
              <a:rPr lang="en-US" altLang="en-US" sz="3200" b="1" dirty="0" err="1" smtClean="0"/>
              <a:t>Relacions</a:t>
            </a:r>
            <a:r>
              <a:rPr lang="en-US" altLang="en-US" sz="3200" b="1" dirty="0" smtClean="0"/>
              <a:t> dins el </a:t>
            </a:r>
            <a:r>
              <a:rPr lang="en-US" altLang="en-US" sz="3200" b="1" dirty="0" err="1" smtClean="0"/>
              <a:t>grup</a:t>
            </a:r>
            <a:r>
              <a:rPr lang="en-US" altLang="en-US" sz="3200" b="1" dirty="0" smtClean="0"/>
              <a:t> --</a:t>
            </a:r>
            <a:br>
              <a:rPr lang="en-US" altLang="en-US" sz="3200" b="1" dirty="0" smtClean="0"/>
            </a:br>
            <a:r>
              <a:rPr lang="en-US" altLang="en-US" sz="3200" b="1" dirty="0" err="1" smtClean="0"/>
              <a:t>Grup</a:t>
            </a:r>
            <a:r>
              <a:rPr lang="en-US" altLang="en-US" sz="3200" b="1" dirty="0" smtClean="0"/>
              <a:t> 2 / </a:t>
            </a:r>
            <a:r>
              <a:rPr lang="en-US" altLang="en-US" sz="3200" b="1" dirty="0" err="1" smtClean="0"/>
              <a:t>Grup</a:t>
            </a:r>
            <a:r>
              <a:rPr lang="en-US" altLang="en-US" sz="3200" b="1" dirty="0" smtClean="0"/>
              <a:t> 2</a:t>
            </a:r>
            <a:endParaRPr lang="en-US" altLang="en-US" sz="3200" dirty="0" smtClean="0"/>
          </a:p>
        </p:txBody>
      </p:sp>
      <p:sp>
        <p:nvSpPr>
          <p:cNvPr id="74757" name="Oval 15"/>
          <p:cNvSpPr>
            <a:spLocks noChangeAspect="1" noChangeArrowheads="1"/>
          </p:cNvSpPr>
          <p:nvPr/>
        </p:nvSpPr>
        <p:spPr bwMode="auto">
          <a:xfrm>
            <a:off x="3886200" y="3505200"/>
            <a:ext cx="1690688" cy="1066800"/>
          </a:xfrm>
          <a:prstGeom prst="ellipse">
            <a:avLst/>
          </a:prstGeom>
          <a:solidFill>
            <a:schemeClr val="accent5">
              <a:lumMod val="20000"/>
              <a:lumOff val="80000"/>
            </a:schemeClr>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74758" name="Text Box 16"/>
          <p:cNvSpPr txBox="1">
            <a:spLocks noChangeArrowheads="1"/>
          </p:cNvSpPr>
          <p:nvPr/>
        </p:nvSpPr>
        <p:spPr bwMode="auto">
          <a:xfrm>
            <a:off x="4114800" y="3810000"/>
            <a:ext cx="1219200" cy="4154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50000"/>
              </a:spcBef>
              <a:buClrTx/>
              <a:buSzTx/>
              <a:buFontTx/>
              <a:buNone/>
            </a:pPr>
            <a:r>
              <a:rPr lang="en-US" altLang="en-US" sz="2100" b="1" dirty="0" smtClean="0"/>
              <a:t>Bill Gates</a:t>
            </a:r>
            <a:endParaRPr lang="en-US" altLang="en-US" sz="2100" b="1" dirty="0"/>
          </a:p>
        </p:txBody>
      </p:sp>
      <p:sp>
        <p:nvSpPr>
          <p:cNvPr id="74763" name="Oval 21"/>
          <p:cNvSpPr>
            <a:spLocks noChangeAspect="1" noChangeArrowheads="1"/>
          </p:cNvSpPr>
          <p:nvPr/>
        </p:nvSpPr>
        <p:spPr bwMode="auto">
          <a:xfrm>
            <a:off x="2085975" y="5029200"/>
            <a:ext cx="1571625" cy="1071563"/>
          </a:xfrm>
          <a:prstGeom prst="ellipse">
            <a:avLst/>
          </a:prstGeom>
          <a:solidFill>
            <a:schemeClr val="accent5">
              <a:lumMod val="20000"/>
              <a:lumOff val="80000"/>
            </a:schemeClr>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74764" name="Text Box 22"/>
          <p:cNvSpPr txBox="1">
            <a:spLocks noChangeArrowheads="1"/>
          </p:cNvSpPr>
          <p:nvPr/>
        </p:nvSpPr>
        <p:spPr bwMode="auto">
          <a:xfrm>
            <a:off x="2209800" y="5181600"/>
            <a:ext cx="1295400" cy="7386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50000"/>
              </a:spcBef>
              <a:buClrTx/>
              <a:buSzTx/>
              <a:buFontTx/>
              <a:buNone/>
            </a:pPr>
            <a:r>
              <a:rPr lang="en-US" altLang="en-US" sz="2100" b="1" dirty="0" smtClean="0"/>
              <a:t>Gates (</a:t>
            </a:r>
            <a:r>
              <a:rPr lang="en-US" altLang="en-US" sz="2100" b="1" dirty="0" err="1" smtClean="0"/>
              <a:t>Família</a:t>
            </a:r>
            <a:r>
              <a:rPr lang="en-US" altLang="en-US" sz="2100" b="1" dirty="0" smtClean="0"/>
              <a:t>)</a:t>
            </a:r>
            <a:endParaRPr lang="en-US" altLang="en-US" sz="2100" b="1" dirty="0"/>
          </a:p>
        </p:txBody>
      </p:sp>
      <p:sp>
        <p:nvSpPr>
          <p:cNvPr id="74765" name="Oval 23"/>
          <p:cNvSpPr>
            <a:spLocks noChangeAspect="1" noChangeArrowheads="1"/>
          </p:cNvSpPr>
          <p:nvPr/>
        </p:nvSpPr>
        <p:spPr bwMode="auto">
          <a:xfrm>
            <a:off x="5943600" y="5029200"/>
            <a:ext cx="1590675" cy="1060450"/>
          </a:xfrm>
          <a:prstGeom prst="ellipse">
            <a:avLst/>
          </a:prstGeom>
          <a:solidFill>
            <a:schemeClr val="accent5">
              <a:lumMod val="20000"/>
              <a:lumOff val="80000"/>
            </a:schemeClr>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endParaRPr lang="en-US" altLang="en-US" sz="1800" dirty="0">
              <a:latin typeface="Verdana" pitchFamily="34" charset="0"/>
            </a:endParaRPr>
          </a:p>
        </p:txBody>
      </p:sp>
      <p:sp>
        <p:nvSpPr>
          <p:cNvPr id="74766" name="Text Box 24"/>
          <p:cNvSpPr txBox="1">
            <a:spLocks noChangeArrowheads="1"/>
          </p:cNvSpPr>
          <p:nvPr/>
        </p:nvSpPr>
        <p:spPr bwMode="auto">
          <a:xfrm>
            <a:off x="6096000" y="5257800"/>
            <a:ext cx="1295400" cy="7386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algn="ctr" eaLnBrk="1" hangingPunct="1">
              <a:spcBef>
                <a:spcPct val="50000"/>
              </a:spcBef>
              <a:buClrTx/>
              <a:buSzTx/>
              <a:buFontTx/>
              <a:buNone/>
            </a:pPr>
            <a:r>
              <a:rPr lang="en-US" altLang="en-US" sz="2100" b="1" dirty="0" smtClean="0"/>
              <a:t>Microsoft Corp.</a:t>
            </a:r>
            <a:endParaRPr lang="en-US" altLang="en-US" sz="2100" b="1" dirty="0"/>
          </a:p>
        </p:txBody>
      </p:sp>
      <p:sp>
        <p:nvSpPr>
          <p:cNvPr id="74772"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DFB2C24D-904A-47D7-871B-59DD7DFD6103}" type="slidenum">
              <a:rPr lang="en-US" altLang="en-US" sz="1400" smtClean="0"/>
              <a:pPr eaLnBrk="1" hangingPunct="1">
                <a:spcBef>
                  <a:spcPct val="0"/>
                </a:spcBef>
                <a:buClrTx/>
                <a:buSzTx/>
                <a:buFontTx/>
                <a:buNone/>
              </a:pPr>
              <a:t>73</a:t>
            </a:fld>
            <a:endParaRPr lang="en-US" altLang="en-US" sz="1400" dirty="0" smtClean="0"/>
          </a:p>
        </p:txBody>
      </p:sp>
      <p:sp>
        <p:nvSpPr>
          <p:cNvPr id="2" name="TextBox 1"/>
          <p:cNvSpPr txBox="1"/>
          <p:nvPr/>
        </p:nvSpPr>
        <p:spPr>
          <a:xfrm>
            <a:off x="1143000" y="2057400"/>
            <a:ext cx="7696200" cy="830997"/>
          </a:xfrm>
          <a:prstGeom prst="rect">
            <a:avLst/>
          </a:prstGeom>
          <a:noFill/>
          <a:ln w="25400">
            <a:solidFill>
              <a:schemeClr val="tx2"/>
            </a:solidFill>
          </a:ln>
        </p:spPr>
        <p:txBody>
          <a:bodyPr wrap="square" rtlCol="0">
            <a:spAutoFit/>
          </a:bodyPr>
          <a:lstStyle/>
          <a:p>
            <a:pPr>
              <a:tabLst>
                <a:tab pos="1146175" algn="l"/>
              </a:tabLst>
            </a:pPr>
            <a:r>
              <a:rPr lang="en-US" sz="2400" dirty="0" err="1" smtClean="0"/>
              <a:t>Una</a:t>
            </a:r>
            <a:r>
              <a:rPr lang="en-US" sz="2400" dirty="0" smtClean="0"/>
              <a:t> </a:t>
            </a:r>
            <a:r>
              <a:rPr lang="en-US" sz="2400" dirty="0" err="1" smtClean="0"/>
              <a:t>altra</a:t>
            </a:r>
            <a:r>
              <a:rPr lang="en-US" sz="2400" dirty="0" smtClean="0"/>
              <a:t> </a:t>
            </a:r>
            <a:r>
              <a:rPr lang="en-US" sz="2400" dirty="0" err="1" smtClean="0"/>
              <a:t>manera</a:t>
            </a:r>
            <a:r>
              <a:rPr lang="en-US" sz="2400" dirty="0" smtClean="0"/>
              <a:t> de </a:t>
            </a:r>
            <a:r>
              <a:rPr lang="en-US" sz="2400" dirty="0" err="1" smtClean="0"/>
              <a:t>pensar</a:t>
            </a:r>
            <a:r>
              <a:rPr lang="en-US" sz="2400" dirty="0" smtClean="0"/>
              <a:t> </a:t>
            </a:r>
            <a:r>
              <a:rPr lang="en-US" sz="2400" dirty="0" err="1" smtClean="0"/>
              <a:t>sobre</a:t>
            </a:r>
            <a:r>
              <a:rPr lang="en-US" sz="2400" dirty="0" smtClean="0"/>
              <a:t> la </a:t>
            </a:r>
            <a:r>
              <a:rPr lang="en-US" sz="2400" dirty="0" err="1" smtClean="0"/>
              <a:t>diapositiva</a:t>
            </a:r>
            <a:r>
              <a:rPr lang="en-US" sz="2400" dirty="0" smtClean="0"/>
              <a:t> anterior</a:t>
            </a:r>
          </a:p>
          <a:p>
            <a:pPr marL="457200" indent="-457200">
              <a:buClr>
                <a:srgbClr val="00B0F0"/>
              </a:buClr>
              <a:buSzPct val="70000"/>
              <a:buFont typeface="Wingdings" panose="05000000000000000000" pitchFamily="2" charset="2"/>
              <a:buChar char="l"/>
              <a:tabLst>
                <a:tab pos="1146175" algn="l"/>
              </a:tabLst>
            </a:pPr>
            <a:r>
              <a:rPr lang="en-US" sz="2400" dirty="0"/>
              <a:t> </a:t>
            </a:r>
            <a:r>
              <a:rPr lang="en-US" sz="2400" dirty="0" smtClean="0"/>
              <a:t>En </a:t>
            </a:r>
            <a:r>
              <a:rPr lang="en-US" sz="2400" dirty="0" err="1" smtClean="0"/>
              <a:t>quines</a:t>
            </a:r>
            <a:r>
              <a:rPr lang="en-US" sz="2400" dirty="0" smtClean="0"/>
              <a:t> </a:t>
            </a:r>
            <a:r>
              <a:rPr lang="en-US" sz="2400" dirty="0" err="1" smtClean="0"/>
              <a:t>relacions</a:t>
            </a:r>
            <a:r>
              <a:rPr lang="en-US" sz="2400" dirty="0" smtClean="0"/>
              <a:t> </a:t>
            </a:r>
            <a:r>
              <a:rPr lang="en-US" sz="2400" dirty="0" err="1" smtClean="0"/>
              <a:t>podem</a:t>
            </a:r>
            <a:r>
              <a:rPr lang="en-US" sz="2400" dirty="0" smtClean="0"/>
              <a:t> </a:t>
            </a:r>
            <a:r>
              <a:rPr lang="en-US" sz="2400" dirty="0" err="1" smtClean="0"/>
              <a:t>pensar</a:t>
            </a:r>
            <a:r>
              <a:rPr lang="en-US" sz="2400" dirty="0" smtClean="0"/>
              <a:t>?</a:t>
            </a:r>
            <a:endParaRPr lang="en-US" sz="2400" dirty="0"/>
          </a:p>
        </p:txBody>
      </p:sp>
    </p:spTree>
    <p:extLst>
      <p:ext uri="{BB962C8B-B14F-4D97-AF65-F5344CB8AC3E}">
        <p14:creationId xmlns="" xmlns:p14="http://schemas.microsoft.com/office/powerpoint/2010/main" val="3880720241"/>
      </p:ext>
    </p:extLst>
  </p:cSld>
  <p:clrMapOvr>
    <a:masterClrMapping/>
  </p:clrMapOvr>
  <p:transition spd="med">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sz="3200" b="1" dirty="0" err="1" smtClean="0"/>
              <a:t>Relacions</a:t>
            </a:r>
            <a:r>
              <a:rPr lang="en-US" altLang="en-US" sz="3200" b="1" dirty="0" smtClean="0"/>
              <a:t> dins el </a:t>
            </a:r>
            <a:r>
              <a:rPr lang="en-US" altLang="en-US" sz="3200" b="1" dirty="0" err="1" smtClean="0"/>
              <a:t>grup</a:t>
            </a:r>
            <a:r>
              <a:rPr lang="en-US" altLang="en-US" sz="3200" b="1" dirty="0" smtClean="0"/>
              <a:t> --</a:t>
            </a:r>
            <a:br>
              <a:rPr lang="en-US" altLang="en-US" sz="3200" b="1" dirty="0" smtClean="0"/>
            </a:br>
            <a:r>
              <a:rPr lang="en-US" altLang="en-US" sz="3200" b="1" dirty="0" err="1" smtClean="0"/>
              <a:t>Grup</a:t>
            </a:r>
            <a:r>
              <a:rPr lang="en-US" altLang="en-US" sz="3200" b="1" dirty="0" smtClean="0"/>
              <a:t> 2 / </a:t>
            </a:r>
            <a:r>
              <a:rPr lang="en-US" altLang="en-US" sz="3200" b="1" dirty="0" err="1" smtClean="0"/>
              <a:t>Grup</a:t>
            </a:r>
            <a:r>
              <a:rPr lang="en-US" altLang="en-US" sz="3200" b="1" dirty="0" smtClean="0"/>
              <a:t> 2</a:t>
            </a:r>
            <a:endParaRPr lang="en-US" sz="3200" dirty="0"/>
          </a:p>
        </p:txBody>
      </p:sp>
      <p:pic>
        <p:nvPicPr>
          <p:cNvPr id="6" name="Content Placeholder 5"/>
          <p:cNvPicPr>
            <a:picLocks noGrp="1" noChangeAspect="1"/>
          </p:cNvPicPr>
          <p:nvPr>
            <p:ph sz="half" idx="1"/>
          </p:nvPr>
        </p:nvPicPr>
        <p:blipFill>
          <a:blip r:embed="rId3" cstate="print">
            <a:extLst>
              <a:ext uri="{28A0092B-C50C-407E-A947-70E740481C1C}">
                <a14:useLocalDpi xmlns="" xmlns:a14="http://schemas.microsoft.com/office/drawing/2010/main" val="0"/>
              </a:ext>
            </a:extLst>
          </a:blip>
          <a:stretch>
            <a:fillRect/>
          </a:stretch>
        </p:blipFill>
        <p:spPr>
          <a:xfrm>
            <a:off x="1447800" y="2362200"/>
            <a:ext cx="7010400" cy="1763484"/>
          </a:xfrm>
          <a:ln w="19050">
            <a:solidFill>
              <a:schemeClr val="tx2"/>
            </a:solidFill>
          </a:ln>
        </p:spPr>
      </p:pic>
      <p:pic>
        <p:nvPicPr>
          <p:cNvPr id="7" name="Content Placeholder 6"/>
          <p:cNvPicPr>
            <a:picLocks noGrp="1" noChangeAspect="1"/>
          </p:cNvPicPr>
          <p:nvPr>
            <p:ph sz="half" idx="2"/>
          </p:nvPr>
        </p:nvPicPr>
        <p:blipFill>
          <a:blip r:embed="rId4" cstate="print">
            <a:extLst>
              <a:ext uri="{28A0092B-C50C-407E-A947-70E740481C1C}">
                <a14:useLocalDpi xmlns="" xmlns:a14="http://schemas.microsoft.com/office/drawing/2010/main" val="0"/>
              </a:ext>
            </a:extLst>
          </a:blip>
          <a:stretch>
            <a:fillRect/>
          </a:stretch>
        </p:blipFill>
        <p:spPr>
          <a:xfrm>
            <a:off x="1447800" y="4343400"/>
            <a:ext cx="7010400" cy="752335"/>
          </a:xfrm>
          <a:ln w="19050">
            <a:solidFill>
              <a:schemeClr val="tx2"/>
            </a:solidFill>
          </a:ln>
        </p:spPr>
      </p:pic>
      <p:sp>
        <p:nvSpPr>
          <p:cNvPr id="5" name="Slide Number Placeholder 4"/>
          <p:cNvSpPr>
            <a:spLocks noGrp="1"/>
          </p:cNvSpPr>
          <p:nvPr>
            <p:ph type="sldNum" sz="quarter" idx="12"/>
          </p:nvPr>
        </p:nvSpPr>
        <p:spPr/>
        <p:txBody>
          <a:bodyPr/>
          <a:lstStyle/>
          <a:p>
            <a:pPr>
              <a:defRPr/>
            </a:pPr>
            <a:fld id="{B00F5B44-8111-4F38-AEDC-29FE66B97A00}" type="slidenum">
              <a:rPr lang="en-US" altLang="en-US" smtClean="0"/>
              <a:pPr>
                <a:defRPr/>
              </a:pPr>
              <a:t>74</a:t>
            </a:fld>
            <a:endParaRPr lang="en-US" altLang="en-US" dirty="0"/>
          </a:p>
        </p:txBody>
      </p:sp>
      <p:sp>
        <p:nvSpPr>
          <p:cNvPr id="8" name="TextBox 7"/>
          <p:cNvSpPr txBox="1"/>
          <p:nvPr/>
        </p:nvSpPr>
        <p:spPr>
          <a:xfrm>
            <a:off x="1295400" y="1600200"/>
            <a:ext cx="7391400" cy="400110"/>
          </a:xfrm>
          <a:prstGeom prst="rect">
            <a:avLst/>
          </a:prstGeom>
          <a:noFill/>
        </p:spPr>
        <p:txBody>
          <a:bodyPr wrap="square" rtlCol="0">
            <a:spAutoFit/>
          </a:bodyPr>
          <a:lstStyle/>
          <a:p>
            <a:pPr marL="347663" indent="-347663">
              <a:buClr>
                <a:srgbClr val="00B0F0"/>
              </a:buClr>
              <a:buFont typeface="Courier New" panose="02070309020205020404" pitchFamily="49" charset="0"/>
              <a:buChar char="o"/>
            </a:pPr>
            <a:r>
              <a:rPr lang="en-US" sz="2000" dirty="0" smtClean="0"/>
              <a:t>Parts del </a:t>
            </a:r>
            <a:r>
              <a:rPr lang="en-US" sz="2000" dirty="0" err="1" smtClean="0"/>
              <a:t>registre</a:t>
            </a:r>
            <a:r>
              <a:rPr lang="en-US" sz="2000" dirty="0" smtClean="0"/>
              <a:t> </a:t>
            </a:r>
            <a:r>
              <a:rPr lang="en-US" sz="2000" dirty="0" err="1" smtClean="0"/>
              <a:t>d’autoritat</a:t>
            </a:r>
            <a:r>
              <a:rPr lang="en-US" sz="2000" dirty="0" smtClean="0"/>
              <a:t> de LC/NAF de </a:t>
            </a:r>
            <a:r>
              <a:rPr lang="en-US" sz="2000" dirty="0" smtClean="0">
                <a:solidFill>
                  <a:srgbClr val="00B0F0"/>
                </a:solidFill>
              </a:rPr>
              <a:t>Bill Gates</a:t>
            </a:r>
          </a:p>
        </p:txBody>
      </p:sp>
      <p:sp>
        <p:nvSpPr>
          <p:cNvPr id="9" name="TextBox 8"/>
          <p:cNvSpPr txBox="1"/>
          <p:nvPr/>
        </p:nvSpPr>
        <p:spPr>
          <a:xfrm>
            <a:off x="609600" y="5181600"/>
            <a:ext cx="7924800" cy="1200329"/>
          </a:xfrm>
          <a:prstGeom prst="rect">
            <a:avLst/>
          </a:prstGeom>
          <a:noFill/>
        </p:spPr>
        <p:txBody>
          <a:bodyPr wrap="square" rtlCol="0">
            <a:spAutoFit/>
          </a:bodyPr>
          <a:lstStyle/>
          <a:p>
            <a:pPr marL="285750" indent="-285750">
              <a:buClr>
                <a:srgbClr val="00B0F0"/>
              </a:buClr>
              <a:buFont typeface="Courier New" panose="02070309020205020404" pitchFamily="49" charset="0"/>
              <a:buChar char="o"/>
            </a:pPr>
            <a:r>
              <a:rPr lang="en-US" dirty="0" smtClean="0"/>
              <a:t>En </a:t>
            </a:r>
            <a:r>
              <a:rPr lang="en-US" dirty="0" err="1" smtClean="0"/>
              <a:t>aquest</a:t>
            </a:r>
            <a:r>
              <a:rPr lang="en-US" dirty="0" smtClean="0"/>
              <a:t> </a:t>
            </a:r>
            <a:r>
              <a:rPr lang="en-US" dirty="0" err="1" smtClean="0"/>
              <a:t>registre</a:t>
            </a:r>
            <a:r>
              <a:rPr lang="en-US" dirty="0" smtClean="0"/>
              <a:t>, </a:t>
            </a:r>
            <a:r>
              <a:rPr lang="en-US" dirty="0" err="1" smtClean="0"/>
              <a:t>es</a:t>
            </a:r>
            <a:r>
              <a:rPr lang="en-US" dirty="0" smtClean="0"/>
              <a:t> </a:t>
            </a:r>
            <a:r>
              <a:rPr lang="en-US" dirty="0" err="1" smtClean="0"/>
              <a:t>veuen</a:t>
            </a:r>
            <a:r>
              <a:rPr lang="en-US" dirty="0" smtClean="0"/>
              <a:t> les </a:t>
            </a:r>
            <a:r>
              <a:rPr lang="en-US" dirty="0" err="1" smtClean="0"/>
              <a:t>relacions</a:t>
            </a:r>
            <a:r>
              <a:rPr lang="en-US" dirty="0" smtClean="0"/>
              <a:t> entre Microsoft </a:t>
            </a:r>
            <a:r>
              <a:rPr lang="en-US" dirty="0" err="1" smtClean="0"/>
              <a:t>i</a:t>
            </a:r>
            <a:r>
              <a:rPr lang="en-US" dirty="0" smtClean="0"/>
              <a:t> la Gates Foundation, </a:t>
            </a:r>
            <a:r>
              <a:rPr lang="en-US" dirty="0" err="1" smtClean="0"/>
              <a:t>i</a:t>
            </a:r>
            <a:r>
              <a:rPr lang="en-US" dirty="0" smtClean="0"/>
              <a:t> </a:t>
            </a:r>
            <a:r>
              <a:rPr lang="en-US" dirty="0" err="1" smtClean="0"/>
              <a:t>els</a:t>
            </a:r>
            <a:r>
              <a:rPr lang="en-US" dirty="0" smtClean="0"/>
              <a:t> RA </a:t>
            </a:r>
            <a:r>
              <a:rPr lang="en-US" dirty="0" err="1" smtClean="0"/>
              <a:t>respectius</a:t>
            </a:r>
            <a:r>
              <a:rPr lang="en-US" dirty="0" smtClean="0"/>
              <a:t>.  No hi ha RA de la </a:t>
            </a:r>
            <a:r>
              <a:rPr lang="en-US" dirty="0" err="1" smtClean="0"/>
              <a:t>família</a:t>
            </a:r>
            <a:r>
              <a:rPr lang="en-US" dirty="0" smtClean="0"/>
              <a:t>, </a:t>
            </a:r>
            <a:r>
              <a:rPr lang="en-US" dirty="0" err="1" smtClean="0"/>
              <a:t>perquè</a:t>
            </a:r>
            <a:r>
              <a:rPr lang="en-US" dirty="0" smtClean="0"/>
              <a:t> no </a:t>
            </a:r>
            <a:r>
              <a:rPr lang="en-US" dirty="0" err="1" smtClean="0"/>
              <a:t>es</a:t>
            </a:r>
            <a:r>
              <a:rPr lang="en-US" dirty="0" smtClean="0"/>
              <a:t> pot </a:t>
            </a:r>
            <a:r>
              <a:rPr lang="en-US" dirty="0" err="1" smtClean="0"/>
              <a:t>justificar</a:t>
            </a:r>
            <a:r>
              <a:rPr lang="en-US" dirty="0" smtClean="0"/>
              <a:t>. Si hi </a:t>
            </a:r>
            <a:r>
              <a:rPr lang="en-US" dirty="0" err="1" smtClean="0"/>
              <a:t>hagués</a:t>
            </a:r>
            <a:r>
              <a:rPr lang="en-US" dirty="0" smtClean="0"/>
              <a:t> </a:t>
            </a:r>
            <a:r>
              <a:rPr lang="en-US" dirty="0" err="1" smtClean="0"/>
              <a:t>justificació</a:t>
            </a:r>
            <a:r>
              <a:rPr lang="en-US" dirty="0" smtClean="0"/>
              <a:t>, hi </a:t>
            </a:r>
            <a:r>
              <a:rPr lang="en-US" dirty="0" err="1" smtClean="0"/>
              <a:t>podria</a:t>
            </a:r>
            <a:r>
              <a:rPr lang="en-US" dirty="0" smtClean="0"/>
              <a:t> </a:t>
            </a:r>
            <a:r>
              <a:rPr lang="en-US" dirty="0" err="1" smtClean="0"/>
              <a:t>haver</a:t>
            </a:r>
            <a:r>
              <a:rPr lang="en-US" dirty="0" smtClean="0"/>
              <a:t> </a:t>
            </a:r>
            <a:r>
              <a:rPr lang="en-US" dirty="0" err="1" smtClean="0"/>
              <a:t>també</a:t>
            </a:r>
            <a:r>
              <a:rPr lang="en-US" dirty="0" smtClean="0"/>
              <a:t> un camp 500 de </a:t>
            </a:r>
            <a:r>
              <a:rPr lang="en-US" dirty="0" err="1" smtClean="0"/>
              <a:t>relació</a:t>
            </a:r>
            <a:r>
              <a:rPr lang="en-US" dirty="0" smtClean="0"/>
              <a:t>  “Gates (Family)”,  </a:t>
            </a:r>
            <a:r>
              <a:rPr lang="en-US" dirty="0" err="1" smtClean="0"/>
              <a:t>i</a:t>
            </a:r>
            <a:r>
              <a:rPr lang="en-US" dirty="0" smtClean="0"/>
              <a:t> un RA </a:t>
            </a:r>
            <a:r>
              <a:rPr lang="en-US" dirty="0" err="1" smtClean="0"/>
              <a:t>separat</a:t>
            </a:r>
            <a:r>
              <a:rPr lang="en-US" dirty="0" smtClean="0"/>
              <a:t> per a la </a:t>
            </a:r>
            <a:r>
              <a:rPr lang="en-US" dirty="0" err="1" smtClean="0"/>
              <a:t>família</a:t>
            </a:r>
            <a:r>
              <a:rPr lang="en-US" dirty="0" smtClean="0"/>
              <a:t> (en un camp 100)</a:t>
            </a:r>
            <a:endParaRPr lang="en-US" dirty="0"/>
          </a:p>
        </p:txBody>
      </p:sp>
    </p:spTree>
    <p:extLst>
      <p:ext uri="{BB962C8B-B14F-4D97-AF65-F5344CB8AC3E}">
        <p14:creationId xmlns="" xmlns:p14="http://schemas.microsoft.com/office/powerpoint/2010/main" val="224330486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spect="1" noChangeArrowheads="1"/>
          </p:cNvSpPr>
          <p:nvPr>
            <p:ph type="title"/>
          </p:nvPr>
        </p:nvSpPr>
        <p:spPr>
          <a:xfrm>
            <a:off x="1371600" y="301625"/>
            <a:ext cx="7315200" cy="1069975"/>
          </a:xfrm>
        </p:spPr>
        <p:txBody>
          <a:bodyPr/>
          <a:lstStyle/>
          <a:p>
            <a:pPr algn="ctr"/>
            <a:r>
              <a:rPr lang="en-US" altLang="en-US" sz="3200" b="1" dirty="0" err="1" smtClean="0"/>
              <a:t>Sobre</a:t>
            </a:r>
            <a:r>
              <a:rPr lang="en-US" altLang="en-US" sz="3200" b="1" dirty="0" smtClean="0"/>
              <a:t> </a:t>
            </a:r>
            <a:r>
              <a:rPr lang="en-US" altLang="en-US" sz="3200" b="1" dirty="0" err="1" smtClean="0"/>
              <a:t>aquest</a:t>
            </a:r>
            <a:r>
              <a:rPr lang="en-US" altLang="en-US" sz="3200" b="1" dirty="0" smtClean="0"/>
              <a:t> material</a:t>
            </a:r>
          </a:p>
        </p:txBody>
      </p:sp>
      <p:sp>
        <p:nvSpPr>
          <p:cNvPr id="5123" name="Rectangle 3"/>
          <p:cNvSpPr>
            <a:spLocks noGrp="1" noChangeArrowheads="1"/>
          </p:cNvSpPr>
          <p:nvPr>
            <p:ph type="body" idx="1"/>
          </p:nvPr>
        </p:nvSpPr>
        <p:spPr>
          <a:xfrm>
            <a:off x="1219200" y="1676400"/>
            <a:ext cx="7620000" cy="4648200"/>
          </a:xfrm>
        </p:spPr>
        <p:txBody>
          <a:bodyPr>
            <a:normAutofit fontScale="92500" lnSpcReduction="10000"/>
          </a:bodyPr>
          <a:lstStyle/>
          <a:p>
            <a:pPr>
              <a:buClr>
                <a:srgbClr val="00B0F0"/>
              </a:buClr>
              <a:buFont typeface="Courier New" pitchFamily="49" charset="0"/>
              <a:buChar char="o"/>
            </a:pPr>
            <a:r>
              <a:rPr lang="en-US" altLang="en-US" sz="2800" dirty="0" err="1" smtClean="0"/>
              <a:t>Aquest</a:t>
            </a:r>
            <a:r>
              <a:rPr lang="en-US" altLang="en-US" sz="2800" dirty="0" smtClean="0"/>
              <a:t> material de </a:t>
            </a:r>
            <a:r>
              <a:rPr lang="en-US" altLang="en-US" sz="2800" dirty="0" err="1" smtClean="0"/>
              <a:t>formació</a:t>
            </a:r>
            <a:r>
              <a:rPr lang="en-US" altLang="en-US" sz="2800" dirty="0" smtClean="0"/>
              <a:t> ha </a:t>
            </a:r>
            <a:r>
              <a:rPr lang="en-US" altLang="en-US" sz="2800" dirty="0" err="1" smtClean="0"/>
              <a:t>estat</a:t>
            </a:r>
            <a:r>
              <a:rPr lang="en-US" altLang="en-US" sz="2800" dirty="0" smtClean="0"/>
              <a:t> </a:t>
            </a:r>
            <a:r>
              <a:rPr lang="en-US" altLang="en-US" sz="2800" dirty="0" err="1" smtClean="0"/>
              <a:t>creat</a:t>
            </a:r>
            <a:r>
              <a:rPr lang="en-US" altLang="en-US" sz="2800" dirty="0" smtClean="0"/>
              <a:t> per al personal de la Library of Congress.</a:t>
            </a:r>
            <a:endParaRPr lang="en-US" altLang="en-US" sz="2600" dirty="0" smtClean="0"/>
          </a:p>
          <a:p>
            <a:pPr lvl="1"/>
            <a:endParaRPr lang="en-US" altLang="en-US" sz="2400" dirty="0" smtClean="0"/>
          </a:p>
          <a:p>
            <a:pPr lvl="1"/>
            <a:r>
              <a:rPr lang="en-US" altLang="en-US" sz="2400" dirty="0" smtClean="0"/>
              <a:t>La </a:t>
            </a:r>
            <a:r>
              <a:rPr lang="en-US" altLang="en-US" sz="2400" dirty="0" err="1" smtClean="0"/>
              <a:t>Biblioteca</a:t>
            </a:r>
            <a:r>
              <a:rPr lang="en-US" altLang="en-US" sz="2400" dirty="0" smtClean="0"/>
              <a:t> de </a:t>
            </a:r>
            <a:r>
              <a:rPr lang="en-US" altLang="en-US" sz="2400" dirty="0" err="1" smtClean="0"/>
              <a:t>Catalunya</a:t>
            </a:r>
            <a:r>
              <a:rPr lang="en-US" altLang="en-US" sz="2400" dirty="0" smtClean="0"/>
              <a:t> </a:t>
            </a:r>
            <a:r>
              <a:rPr lang="en-US" altLang="en-US" sz="2400" dirty="0" err="1" smtClean="0"/>
              <a:t>n’ha</a:t>
            </a:r>
            <a:r>
              <a:rPr lang="en-US" altLang="en-US" sz="2400" dirty="0" smtClean="0"/>
              <a:t> </a:t>
            </a:r>
            <a:r>
              <a:rPr lang="en-US" altLang="en-US" sz="2400" dirty="0" err="1" smtClean="0"/>
              <a:t>fet</a:t>
            </a:r>
            <a:r>
              <a:rPr lang="en-US" altLang="en-US" sz="2400" dirty="0" smtClean="0"/>
              <a:t> </a:t>
            </a:r>
            <a:r>
              <a:rPr lang="en-US" altLang="en-US" sz="2400" dirty="0" err="1" smtClean="0"/>
              <a:t>una</a:t>
            </a:r>
            <a:r>
              <a:rPr lang="en-US" altLang="en-US" sz="2400" dirty="0" smtClean="0"/>
              <a:t> </a:t>
            </a:r>
            <a:r>
              <a:rPr lang="en-US" altLang="en-US" sz="2400" dirty="0" err="1" smtClean="0"/>
              <a:t>adaptació</a:t>
            </a:r>
            <a:r>
              <a:rPr lang="en-US" altLang="en-US" sz="2400" dirty="0" smtClean="0"/>
              <a:t>. </a:t>
            </a:r>
          </a:p>
          <a:p>
            <a:pPr lvl="1"/>
            <a:r>
              <a:rPr lang="en-US" altLang="en-US" sz="2400" dirty="0" smtClean="0"/>
              <a:t>El </a:t>
            </a:r>
            <a:r>
              <a:rPr lang="en-US" altLang="en-US" sz="2400" dirty="0" err="1" smtClean="0"/>
              <a:t>curset</a:t>
            </a:r>
            <a:r>
              <a:rPr lang="en-US" altLang="en-US" sz="2400" dirty="0" smtClean="0"/>
              <a:t> ha </a:t>
            </a:r>
            <a:r>
              <a:rPr lang="en-US" altLang="en-US" sz="2400" dirty="0" err="1" smtClean="0"/>
              <a:t>estat</a:t>
            </a:r>
            <a:r>
              <a:rPr lang="en-US" altLang="en-US" sz="2400" dirty="0" smtClean="0"/>
              <a:t> </a:t>
            </a:r>
            <a:r>
              <a:rPr lang="en-US" altLang="en-US" sz="2400" dirty="0" err="1" smtClean="0"/>
              <a:t>elaborat</a:t>
            </a:r>
            <a:r>
              <a:rPr lang="en-US" altLang="en-US" sz="2400" dirty="0" smtClean="0"/>
              <a:t> en </a:t>
            </a:r>
            <a:r>
              <a:rPr lang="en-US" altLang="en-US" sz="2400" dirty="0" err="1" smtClean="0"/>
              <a:t>col·laboració</a:t>
            </a:r>
            <a:r>
              <a:rPr lang="en-US" altLang="en-US" sz="2400" dirty="0" smtClean="0"/>
              <a:t> per:</a:t>
            </a:r>
          </a:p>
          <a:p>
            <a:pPr lvl="2">
              <a:buClr>
                <a:srgbClr val="00B0F0"/>
              </a:buClr>
              <a:buSzPct val="125000"/>
            </a:pPr>
            <a:r>
              <a:rPr lang="en-US" altLang="en-US" sz="2000" dirty="0" smtClean="0">
                <a:solidFill>
                  <a:srgbClr val="00B0F0"/>
                </a:solidFill>
              </a:rPr>
              <a:t>Tim Carlton</a:t>
            </a:r>
            <a:r>
              <a:rPr lang="en-US" altLang="en-US" sz="2000" dirty="0" smtClean="0"/>
              <a:t>, Cooperative and Instructional Programs Division, Library of Congress </a:t>
            </a:r>
          </a:p>
          <a:p>
            <a:pPr lvl="2">
              <a:buClr>
                <a:srgbClr val="00B0F0"/>
              </a:buClr>
              <a:buSzPct val="125000"/>
            </a:pPr>
            <a:r>
              <a:rPr lang="en-US" altLang="en-US" sz="2000" dirty="0" smtClean="0">
                <a:solidFill>
                  <a:srgbClr val="00B0F0"/>
                </a:solidFill>
              </a:rPr>
              <a:t>Ingrid Hsieh-Yee, Ph. D.</a:t>
            </a:r>
            <a:r>
              <a:rPr lang="en-US" altLang="en-US" sz="2000" dirty="0" smtClean="0"/>
              <a:t>, Dept. of Library &amp; Information Science, Catholic University of America</a:t>
            </a:r>
          </a:p>
          <a:p>
            <a:pPr lvl="2"/>
            <a:endParaRPr lang="en-US" altLang="en-US" sz="2000" dirty="0" smtClean="0"/>
          </a:p>
          <a:p>
            <a:pPr lvl="2">
              <a:buNone/>
            </a:pPr>
            <a:endParaRPr lang="en-US" altLang="en-US" sz="2000" dirty="0" smtClean="0"/>
          </a:p>
          <a:p>
            <a:pPr lvl="2"/>
            <a:endParaRPr lang="en-US" altLang="en-US" sz="2000" dirty="0" smtClean="0"/>
          </a:p>
          <a:p>
            <a:pPr lvl="1">
              <a:buNone/>
            </a:pPr>
            <a:r>
              <a:rPr lang="en-US" altLang="en-US" sz="2400" dirty="0" smtClean="0"/>
              <a:t>	</a:t>
            </a:r>
          </a:p>
          <a:p>
            <a:pPr lvl="2"/>
            <a:endParaRPr lang="en-US" altLang="en-US" sz="2000" dirty="0" smtClean="0"/>
          </a:p>
        </p:txBody>
      </p:sp>
      <p:sp>
        <p:nvSpPr>
          <p:cNvPr id="5124"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ea typeface="MS PGothic" pitchFamily="34" charset="-128"/>
              </a:defRPr>
            </a:lvl1pPr>
            <a:lvl2pPr marL="742950" indent="-285750" eaLnBrk="0" hangingPunct="0">
              <a:defRPr>
                <a:solidFill>
                  <a:schemeClr val="tx1"/>
                </a:solidFill>
                <a:latin typeface="Verdana" pitchFamily="34" charset="0"/>
                <a:ea typeface="MS PGothic" pitchFamily="34" charset="-128"/>
              </a:defRPr>
            </a:lvl2pPr>
            <a:lvl3pPr marL="1143000" indent="-228600" eaLnBrk="0" hangingPunct="0">
              <a:defRPr>
                <a:solidFill>
                  <a:schemeClr val="tx1"/>
                </a:solidFill>
                <a:latin typeface="Verdana" pitchFamily="34" charset="0"/>
                <a:ea typeface="MS PGothic" pitchFamily="34" charset="-128"/>
              </a:defRPr>
            </a:lvl3pPr>
            <a:lvl4pPr marL="1600200" indent="-228600" eaLnBrk="0" hangingPunct="0">
              <a:defRPr>
                <a:solidFill>
                  <a:schemeClr val="tx1"/>
                </a:solidFill>
                <a:latin typeface="Verdana" pitchFamily="34" charset="0"/>
                <a:ea typeface="MS PGothic" pitchFamily="34" charset="-128"/>
              </a:defRPr>
            </a:lvl4pPr>
            <a:lvl5pPr marL="2057400" indent="-228600" eaLnBrk="0" hangingPunct="0">
              <a:defRPr>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Verdana" pitchFamily="34" charset="0"/>
                <a:ea typeface="MS PGothic" pitchFamily="34" charset="-128"/>
              </a:defRPr>
            </a:lvl9pPr>
          </a:lstStyle>
          <a:p>
            <a:pPr eaLnBrk="1" hangingPunct="1"/>
            <a:fld id="{74CB337A-8C71-4729-AA71-B1072A0291C3}" type="slidenum">
              <a:rPr lang="en-US" altLang="en-US" smtClean="0"/>
              <a:pPr eaLnBrk="1" hangingPunct="1"/>
              <a:t>75</a:t>
            </a:fld>
            <a:endParaRPr lang="en-US" alt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DD246013-45E5-49F7-89EE-E4A42F65EDB6}" type="slidenum">
              <a:rPr lang="en-US" altLang="en-US" sz="1400" smtClean="0"/>
              <a:pPr eaLnBrk="1" hangingPunct="1">
                <a:spcBef>
                  <a:spcPct val="0"/>
                </a:spcBef>
                <a:buClrTx/>
                <a:buSzTx/>
                <a:buFontTx/>
                <a:buNone/>
              </a:pPr>
              <a:t>8</a:t>
            </a:fld>
            <a:endParaRPr lang="en-US" altLang="en-US" sz="1400" dirty="0" smtClean="0"/>
          </a:p>
        </p:txBody>
      </p:sp>
      <p:sp>
        <p:nvSpPr>
          <p:cNvPr id="9219" name="Rectangle 2"/>
          <p:cNvSpPr>
            <a:spLocks noGrp="1" noChangeArrowheads="1"/>
          </p:cNvSpPr>
          <p:nvPr>
            <p:ph type="title"/>
          </p:nvPr>
        </p:nvSpPr>
        <p:spPr>
          <a:xfrm>
            <a:off x="1371600" y="301625"/>
            <a:ext cx="7315200" cy="1143000"/>
          </a:xfrm>
        </p:spPr>
        <p:txBody>
          <a:bodyPr/>
          <a:lstStyle/>
          <a:p>
            <a:pPr algn="ctr" eaLnBrk="1" hangingPunct="1"/>
            <a:r>
              <a:rPr lang="en-US" altLang="en-US" sz="3200" b="1" dirty="0" smtClean="0"/>
              <a:t>FRBR, RDA, </a:t>
            </a:r>
            <a:r>
              <a:rPr lang="en-US" altLang="en-US" sz="3200" b="1" dirty="0" err="1" smtClean="0"/>
              <a:t>i</a:t>
            </a:r>
            <a:r>
              <a:rPr lang="en-US" altLang="en-US" sz="3200" b="1" dirty="0" smtClean="0"/>
              <a:t> MARC</a:t>
            </a:r>
            <a:endParaRPr lang="en-US" altLang="en-US" sz="2800" b="1" dirty="0" smtClean="0"/>
          </a:p>
        </p:txBody>
      </p:sp>
      <p:sp>
        <p:nvSpPr>
          <p:cNvPr id="9220" name="Rectangle 3"/>
          <p:cNvSpPr>
            <a:spLocks noGrp="1" noChangeArrowheads="1"/>
          </p:cNvSpPr>
          <p:nvPr>
            <p:ph type="body" idx="1"/>
          </p:nvPr>
        </p:nvSpPr>
        <p:spPr>
          <a:xfrm>
            <a:off x="1219200" y="1828800"/>
            <a:ext cx="7464425" cy="4572000"/>
          </a:xfrm>
        </p:spPr>
        <p:txBody>
          <a:bodyPr>
            <a:normAutofit/>
          </a:bodyPr>
          <a:lstStyle/>
          <a:p>
            <a:pPr lvl="0">
              <a:buClr>
                <a:srgbClr val="00B0F0"/>
              </a:buClr>
              <a:buFont typeface="Courier New" pitchFamily="49" charset="0"/>
              <a:buChar char="o"/>
            </a:pPr>
            <a:r>
              <a:rPr lang="en-US" sz="2800" dirty="0" smtClean="0"/>
              <a:t>FRBR </a:t>
            </a:r>
            <a:r>
              <a:rPr lang="en-US" sz="2800" dirty="0" err="1" smtClean="0"/>
              <a:t>és</a:t>
            </a:r>
            <a:r>
              <a:rPr lang="en-US" sz="2800" dirty="0" smtClean="0"/>
              <a:t> un model conceptual</a:t>
            </a:r>
            <a:endParaRPr lang="es-ES" sz="2800" dirty="0" smtClean="0"/>
          </a:p>
          <a:p>
            <a:pPr lvl="0">
              <a:spcBef>
                <a:spcPts val="600"/>
              </a:spcBef>
              <a:buClr>
                <a:srgbClr val="00B0F0"/>
              </a:buClr>
              <a:buFont typeface="Courier New" pitchFamily="49" charset="0"/>
              <a:buChar char="o"/>
            </a:pPr>
            <a:r>
              <a:rPr lang="en-US" sz="2800" dirty="0" smtClean="0"/>
              <a:t>RDA </a:t>
            </a:r>
            <a:r>
              <a:rPr lang="en-US" sz="2800" dirty="0" err="1" smtClean="0"/>
              <a:t>és</a:t>
            </a:r>
            <a:r>
              <a:rPr lang="en-US" sz="2800" dirty="0" smtClean="0"/>
              <a:t> un </a:t>
            </a:r>
            <a:r>
              <a:rPr lang="en-US" sz="2800" dirty="0" err="1" smtClean="0"/>
              <a:t>estàndard</a:t>
            </a:r>
            <a:r>
              <a:rPr lang="en-US" sz="2800" dirty="0" smtClean="0"/>
              <a:t> de </a:t>
            </a:r>
            <a:r>
              <a:rPr lang="en-US" sz="2800" dirty="0" err="1" smtClean="0"/>
              <a:t>catalogació</a:t>
            </a:r>
            <a:r>
              <a:rPr lang="en-US" sz="2800" dirty="0" smtClean="0"/>
              <a:t> </a:t>
            </a:r>
            <a:r>
              <a:rPr lang="en-US" sz="2800" i="1" dirty="0" err="1" smtClean="0"/>
              <a:t>basat</a:t>
            </a:r>
            <a:r>
              <a:rPr lang="en-US" sz="2800" dirty="0" smtClean="0"/>
              <a:t> en el model conceptual de FRBR</a:t>
            </a:r>
            <a:endParaRPr lang="es-ES" sz="2800" dirty="0" smtClean="0"/>
          </a:p>
          <a:p>
            <a:pPr lvl="0">
              <a:spcBef>
                <a:spcPts val="600"/>
              </a:spcBef>
              <a:buClr>
                <a:srgbClr val="00B0F0"/>
              </a:buClr>
              <a:buFont typeface="Courier New" pitchFamily="49" charset="0"/>
              <a:buChar char="o"/>
            </a:pPr>
            <a:r>
              <a:rPr lang="en-US" sz="2800" dirty="0" smtClean="0"/>
              <a:t>MARC  </a:t>
            </a:r>
            <a:r>
              <a:rPr lang="en-US" sz="2800" dirty="0" err="1" smtClean="0"/>
              <a:t>és</a:t>
            </a:r>
            <a:r>
              <a:rPr lang="en-US" sz="2800" dirty="0" smtClean="0"/>
              <a:t> un </a:t>
            </a:r>
            <a:r>
              <a:rPr lang="en-US" sz="2800" dirty="0" err="1" smtClean="0"/>
              <a:t>esquema</a:t>
            </a:r>
            <a:r>
              <a:rPr lang="en-US" sz="2800" dirty="0" smtClean="0"/>
              <a:t> de </a:t>
            </a:r>
            <a:r>
              <a:rPr lang="en-US" sz="2800" dirty="0" err="1" smtClean="0"/>
              <a:t>codificació</a:t>
            </a:r>
            <a:r>
              <a:rPr lang="en-US" sz="2800" dirty="0" smtClean="0"/>
              <a:t> per </a:t>
            </a:r>
            <a:r>
              <a:rPr lang="en-US" sz="2800" dirty="0" err="1" smtClean="0"/>
              <a:t>mitjà</a:t>
            </a:r>
            <a:r>
              <a:rPr lang="en-US" sz="2800" dirty="0" smtClean="0"/>
              <a:t> del </a:t>
            </a:r>
            <a:r>
              <a:rPr lang="en-US" sz="2800" dirty="0" err="1" smtClean="0"/>
              <a:t>qual</a:t>
            </a:r>
            <a:r>
              <a:rPr lang="en-US" sz="2800" dirty="0" smtClean="0"/>
              <a:t> </a:t>
            </a:r>
            <a:r>
              <a:rPr lang="en-US" sz="2800" dirty="0" err="1" smtClean="0"/>
              <a:t>els</a:t>
            </a:r>
            <a:r>
              <a:rPr lang="en-US" sz="2800" dirty="0" smtClean="0"/>
              <a:t> </a:t>
            </a:r>
            <a:r>
              <a:rPr lang="en-US" sz="2800" dirty="0" err="1" smtClean="0"/>
              <a:t>ordinadors</a:t>
            </a:r>
            <a:r>
              <a:rPr lang="en-US" sz="2800" dirty="0" smtClean="0"/>
              <a:t> </a:t>
            </a:r>
            <a:r>
              <a:rPr lang="en-US" sz="2800" dirty="0" err="1" smtClean="0"/>
              <a:t>intercanvien</a:t>
            </a:r>
            <a:r>
              <a:rPr lang="en-US" sz="2800" dirty="0" smtClean="0"/>
              <a:t>, </a:t>
            </a:r>
            <a:r>
              <a:rPr lang="en-US" sz="2800" dirty="0" err="1" smtClean="0"/>
              <a:t>usen</a:t>
            </a:r>
            <a:r>
              <a:rPr lang="en-US" sz="2800" dirty="0" smtClean="0"/>
              <a:t> </a:t>
            </a:r>
            <a:r>
              <a:rPr lang="en-US" sz="2800" dirty="0" err="1" smtClean="0"/>
              <a:t>i</a:t>
            </a:r>
            <a:r>
              <a:rPr lang="en-US" sz="2800" dirty="0" smtClean="0"/>
              <a:t> </a:t>
            </a:r>
            <a:r>
              <a:rPr lang="en-US" sz="2800" dirty="0" err="1" smtClean="0"/>
              <a:t>interpreten</a:t>
            </a:r>
            <a:r>
              <a:rPr lang="en-US" sz="2800" dirty="0" smtClean="0"/>
              <a:t> la </a:t>
            </a:r>
            <a:r>
              <a:rPr lang="en-US" sz="2800" dirty="0" err="1" smtClean="0"/>
              <a:t>informació</a:t>
            </a:r>
            <a:r>
              <a:rPr lang="en-US" sz="2800" dirty="0" smtClean="0"/>
              <a:t> </a:t>
            </a:r>
            <a:r>
              <a:rPr lang="en-US" sz="2800" dirty="0" err="1" smtClean="0"/>
              <a:t>bibliogràfica</a:t>
            </a:r>
            <a:endParaRPr lang="es-ES" sz="2800" dirty="0" smtClean="0"/>
          </a:p>
        </p:txBody>
      </p:sp>
    </p:spTree>
    <p:extLst>
      <p:ext uri="{BB962C8B-B14F-4D97-AF65-F5344CB8AC3E}">
        <p14:creationId xmlns="" xmlns:p14="http://schemas.microsoft.com/office/powerpoint/2010/main" val="423958674"/>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
              <a:defRPr sz="2900">
                <a:solidFill>
                  <a:schemeClr val="tx1"/>
                </a:solidFill>
                <a:latin typeface="Calibri"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500">
                <a:solidFill>
                  <a:schemeClr val="tx1"/>
                </a:solidFill>
                <a:latin typeface="Calibri" pitchFamily="34" charset="0"/>
                <a:cs typeface="Arial" pitchFamily="34" charset="0"/>
              </a:defRPr>
            </a:lvl2pPr>
            <a:lvl3pPr marL="1143000" indent="-228600" eaLnBrk="0" hangingPunct="0">
              <a:spcBef>
                <a:spcPct val="20000"/>
              </a:spcBef>
              <a:buClr>
                <a:schemeClr val="tx2"/>
              </a:buClr>
              <a:buSzPct val="65000"/>
              <a:buFont typeface="Wingdings" pitchFamily="2" charset="2"/>
              <a:buChar char="¡"/>
              <a:defRPr sz="2200">
                <a:solidFill>
                  <a:schemeClr val="tx1"/>
                </a:solidFill>
                <a:latin typeface="Calibri" pitchFamily="34" charset="0"/>
                <a:cs typeface="Arial" pitchFamily="34" charset="0"/>
              </a:defRPr>
            </a:lvl3pPr>
            <a:lvl4pPr marL="1600200" indent="-228600" eaLnBrk="0" hangingPunct="0">
              <a:spcBef>
                <a:spcPct val="20000"/>
              </a:spcBef>
              <a:buClr>
                <a:schemeClr val="accent2"/>
              </a:buClr>
              <a:buSzPct val="70000"/>
              <a:buFont typeface="Wingdings" pitchFamily="2" charset="2"/>
              <a:buChar char="l"/>
              <a:defRPr sz="1900">
                <a:solidFill>
                  <a:schemeClr val="tx1"/>
                </a:solidFill>
                <a:latin typeface="Calibri" pitchFamily="34" charset="0"/>
                <a:cs typeface="Arial" pitchFamily="34" charset="0"/>
              </a:defRPr>
            </a:lvl4pPr>
            <a:lvl5pPr marL="2057400" indent="-228600" eaLnBrk="0" hangingPunct="0">
              <a:spcBef>
                <a:spcPct val="20000"/>
              </a:spcBef>
              <a:buClr>
                <a:schemeClr val="tx2"/>
              </a:buClr>
              <a:buSzPct val="60000"/>
              <a:buFont typeface="Wingdings" pitchFamily="2" charset="2"/>
              <a:buChar char="¡"/>
              <a:defRPr sz="19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Calibri" pitchFamily="34" charset="0"/>
                <a:cs typeface="Arial" pitchFamily="34" charset="0"/>
              </a:defRPr>
            </a:lvl9pPr>
          </a:lstStyle>
          <a:p>
            <a:pPr eaLnBrk="1" hangingPunct="1">
              <a:spcBef>
                <a:spcPct val="0"/>
              </a:spcBef>
              <a:buClrTx/>
              <a:buSzTx/>
              <a:buFontTx/>
              <a:buNone/>
            </a:pPr>
            <a:fld id="{A49BEF9F-7AEA-4C99-8231-19AA3E65EAE8}" type="slidenum">
              <a:rPr lang="en-US" altLang="en-US" sz="1400" smtClean="0"/>
              <a:pPr eaLnBrk="1" hangingPunct="1">
                <a:spcBef>
                  <a:spcPct val="0"/>
                </a:spcBef>
                <a:buClrTx/>
                <a:buSzTx/>
                <a:buFontTx/>
                <a:buNone/>
              </a:pPr>
              <a:t>9</a:t>
            </a:fld>
            <a:endParaRPr lang="en-US" altLang="en-US" sz="1400" dirty="0" smtClean="0"/>
          </a:p>
        </p:txBody>
      </p:sp>
      <p:sp>
        <p:nvSpPr>
          <p:cNvPr id="11267" name="Rectangle 3"/>
          <p:cNvSpPr>
            <a:spLocks noGrp="1" noChangeArrowheads="1"/>
          </p:cNvSpPr>
          <p:nvPr>
            <p:ph type="body" idx="1"/>
          </p:nvPr>
        </p:nvSpPr>
        <p:spPr>
          <a:xfrm>
            <a:off x="1295400" y="1828800"/>
            <a:ext cx="7315200" cy="4648200"/>
          </a:xfrm>
        </p:spPr>
        <p:txBody>
          <a:bodyPr/>
          <a:lstStyle/>
          <a:p>
            <a:pPr eaLnBrk="1" hangingPunct="1">
              <a:buClr>
                <a:srgbClr val="00B0F0"/>
              </a:buClr>
              <a:buFont typeface="Courier New" pitchFamily="49" charset="0"/>
              <a:buChar char="o"/>
            </a:pPr>
            <a:r>
              <a:rPr lang="en-US" altLang="en-US" sz="2800" dirty="0" smtClean="0"/>
              <a:t>“F” </a:t>
            </a:r>
            <a:r>
              <a:rPr lang="en-US" altLang="en-US" sz="2800" dirty="0" err="1" smtClean="0"/>
              <a:t>vol</a:t>
            </a:r>
            <a:r>
              <a:rPr lang="en-US" altLang="en-US" sz="2800" dirty="0" smtClean="0"/>
              <a:t> dir “</a:t>
            </a:r>
            <a:r>
              <a:rPr lang="en-US" altLang="en-US" sz="2800" dirty="0" err="1" smtClean="0"/>
              <a:t>Funcional</a:t>
            </a:r>
            <a:r>
              <a:rPr lang="en-US" altLang="en-US" sz="2800" dirty="0" smtClean="0"/>
              <a:t>”</a:t>
            </a:r>
          </a:p>
          <a:p>
            <a:pPr>
              <a:buClr>
                <a:srgbClr val="00B0F0"/>
              </a:buClr>
              <a:buFont typeface="Courier New" pitchFamily="49" charset="0"/>
              <a:buChar char="o"/>
            </a:pPr>
            <a:r>
              <a:rPr lang="en-US" altLang="en-US" sz="2800" dirty="0" smtClean="0"/>
              <a:t>se </a:t>
            </a:r>
            <a:r>
              <a:rPr lang="en-US" altLang="en-US" sz="2800" dirty="0" err="1" smtClean="0"/>
              <a:t>centra</a:t>
            </a:r>
            <a:r>
              <a:rPr lang="en-US" altLang="en-US" sz="2800" dirty="0" smtClean="0"/>
              <a:t> en </a:t>
            </a:r>
            <a:r>
              <a:rPr lang="en-US" altLang="en-US" sz="2800" dirty="0" err="1" smtClean="0"/>
              <a:t>l’usuari</a:t>
            </a:r>
            <a:endParaRPr lang="en-US" altLang="en-US" sz="2800" dirty="0" smtClean="0"/>
          </a:p>
          <a:p>
            <a:pPr eaLnBrk="1" hangingPunct="1">
              <a:buClr>
                <a:srgbClr val="00B0F0"/>
              </a:buClr>
              <a:buFont typeface="Courier New" pitchFamily="49" charset="0"/>
              <a:buChar char="o"/>
            </a:pPr>
            <a:r>
              <a:rPr lang="en-US" altLang="en-US" sz="2800" dirty="0" err="1" smtClean="0"/>
              <a:t>ajudar</a:t>
            </a:r>
            <a:r>
              <a:rPr lang="en-US" altLang="en-US" sz="2800" dirty="0" smtClean="0"/>
              <a:t> en les </a:t>
            </a:r>
            <a:r>
              <a:rPr lang="en-US" altLang="en-US" sz="2800" dirty="0" err="1" smtClean="0"/>
              <a:t>tasques</a:t>
            </a:r>
            <a:r>
              <a:rPr lang="en-US" altLang="en-US" sz="2800" dirty="0" smtClean="0"/>
              <a:t> concretes de </a:t>
            </a:r>
            <a:r>
              <a:rPr lang="en-US" altLang="en-US" sz="2800" dirty="0" err="1" smtClean="0"/>
              <a:t>l’usuari</a:t>
            </a:r>
            <a:endParaRPr lang="en-US" altLang="en-US" sz="2800" dirty="0" smtClean="0"/>
          </a:p>
          <a:p>
            <a:pPr eaLnBrk="1" hangingPunct="1">
              <a:buClr>
                <a:srgbClr val="00B0F0"/>
              </a:buClr>
              <a:buFont typeface="Courier New" pitchFamily="49" charset="0"/>
              <a:buChar char="o"/>
            </a:pPr>
            <a:endParaRPr lang="en-US" altLang="en-US" sz="2800" i="1" dirty="0" smtClean="0">
              <a:solidFill>
                <a:schemeClr val="tx2"/>
              </a:solidFill>
            </a:endParaRPr>
          </a:p>
          <a:p>
            <a:pPr eaLnBrk="1" hangingPunct="1">
              <a:buClr>
                <a:srgbClr val="00B0F0"/>
              </a:buClr>
              <a:buFont typeface="Courier New" pitchFamily="49" charset="0"/>
              <a:buChar char="o"/>
            </a:pPr>
            <a:r>
              <a:rPr lang="en-US" altLang="en-US" sz="2800" i="1" dirty="0" err="1" smtClean="0">
                <a:solidFill>
                  <a:srgbClr val="00B0F0"/>
                </a:solidFill>
              </a:rPr>
              <a:t>això</a:t>
            </a:r>
            <a:r>
              <a:rPr lang="en-US" altLang="en-US" sz="2800" dirty="0" smtClean="0"/>
              <a:t> </a:t>
            </a:r>
            <a:r>
              <a:rPr lang="en-US" altLang="en-US" sz="2800" dirty="0" err="1" smtClean="0"/>
              <a:t>és</a:t>
            </a:r>
            <a:r>
              <a:rPr lang="en-US" altLang="en-US" sz="2800" dirty="0" smtClean="0"/>
              <a:t> a </a:t>
            </a:r>
            <a:r>
              <a:rPr lang="en-US" altLang="en-US" sz="2800" dirty="0" err="1" smtClean="0"/>
              <a:t>què</a:t>
            </a:r>
            <a:r>
              <a:rPr lang="en-US" altLang="en-US" sz="2800" dirty="0" smtClean="0"/>
              <a:t> </a:t>
            </a:r>
            <a:r>
              <a:rPr lang="en-US" altLang="en-US" sz="2800" dirty="0" err="1" smtClean="0"/>
              <a:t>es</a:t>
            </a:r>
            <a:r>
              <a:rPr lang="en-US" altLang="en-US" sz="2800" dirty="0" smtClean="0"/>
              <a:t> </a:t>
            </a:r>
            <a:r>
              <a:rPr lang="en-US" altLang="en-US" sz="2800" dirty="0" err="1" smtClean="0"/>
              <a:t>refereix</a:t>
            </a:r>
            <a:r>
              <a:rPr lang="en-US" altLang="en-US" sz="2800" dirty="0" smtClean="0"/>
              <a:t> “</a:t>
            </a:r>
            <a:r>
              <a:rPr lang="en-US" altLang="en-US" sz="2800" dirty="0" err="1" smtClean="0"/>
              <a:t>criteri</a:t>
            </a:r>
            <a:r>
              <a:rPr lang="en-US" altLang="en-US" sz="2800" dirty="0" smtClean="0"/>
              <a:t>”</a:t>
            </a:r>
          </a:p>
        </p:txBody>
      </p:sp>
      <p:sp>
        <p:nvSpPr>
          <p:cNvPr id="11268" name="Title 1"/>
          <p:cNvSpPr>
            <a:spLocks noGrp="1"/>
          </p:cNvSpPr>
          <p:nvPr>
            <p:ph type="title"/>
          </p:nvPr>
        </p:nvSpPr>
        <p:spPr>
          <a:xfrm>
            <a:off x="1371600" y="381000"/>
            <a:ext cx="7313613" cy="1143000"/>
          </a:xfrm>
        </p:spPr>
        <p:txBody>
          <a:bodyPr/>
          <a:lstStyle/>
          <a:p>
            <a:pPr algn="ctr" eaLnBrk="1" hangingPunct="1"/>
            <a:r>
              <a:rPr lang="en-US" altLang="en-US" sz="3200" b="1" dirty="0" smtClean="0"/>
              <a:t>FRBR </a:t>
            </a:r>
            <a:r>
              <a:rPr lang="en-US" altLang="en-US" sz="3200" b="1" dirty="0" err="1" smtClean="0"/>
              <a:t>tasques</a:t>
            </a:r>
            <a:r>
              <a:rPr lang="en-US" altLang="en-US" sz="3200" b="1" dirty="0" smtClean="0"/>
              <a:t> de </a:t>
            </a:r>
            <a:r>
              <a:rPr lang="en-US" altLang="en-US" sz="3200" b="1" dirty="0" err="1" smtClean="0"/>
              <a:t>l’usuari</a:t>
            </a:r>
            <a:endParaRPr lang="en-US" altLang="en-US" sz="3200" b="1" dirty="0" smtClean="0"/>
          </a:p>
        </p:txBody>
      </p:sp>
    </p:spTree>
    <p:extLst>
      <p:ext uri="{BB962C8B-B14F-4D97-AF65-F5344CB8AC3E}">
        <p14:creationId xmlns="" xmlns:p14="http://schemas.microsoft.com/office/powerpoint/2010/main" val="3954663754"/>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3513</TotalTime>
  <Words>4246</Words>
  <Application>Microsoft Office PowerPoint</Application>
  <PresentationFormat>Presentación en pantalla (4:3)</PresentationFormat>
  <Paragraphs>1135</Paragraphs>
  <Slides>75</Slides>
  <Notes>75</Notes>
  <HiddenSlides>0</HiddenSlides>
  <MMClips>0</MMClips>
  <ScaleCrop>false</ScaleCrop>
  <HeadingPairs>
    <vt:vector size="4" baseType="variant">
      <vt:variant>
        <vt:lpstr>Tema</vt:lpstr>
      </vt:variant>
      <vt:variant>
        <vt:i4>1</vt:i4>
      </vt:variant>
      <vt:variant>
        <vt:lpstr>Títulos de diapositiva</vt:lpstr>
      </vt:variant>
      <vt:variant>
        <vt:i4>75</vt:i4>
      </vt:variant>
    </vt:vector>
  </HeadingPairs>
  <TitlesOfParts>
    <vt:vector size="76" baseType="lpstr">
      <vt:lpstr>Tema de Office</vt:lpstr>
      <vt:lpstr>Diapositiva 1</vt:lpstr>
      <vt:lpstr>Objectius del curs</vt:lpstr>
      <vt:lpstr>Unitat 1: Introducció – Què són els FRBR?</vt:lpstr>
      <vt:lpstr>Què vol dir FRBR?</vt:lpstr>
      <vt:lpstr>Per què cal entendre els FRBR?</vt:lpstr>
      <vt:lpstr>Un model conceptual</vt:lpstr>
      <vt:lpstr>FRBR, RDA, i MARC</vt:lpstr>
      <vt:lpstr>FRBR, RDA, i MARC</vt:lpstr>
      <vt:lpstr>FRBR tasques de l’usuari</vt:lpstr>
      <vt:lpstr>FRBR: tasques de l’usuari</vt:lpstr>
      <vt:lpstr>FRBR tasques de l’usuari– Trobar </vt:lpstr>
      <vt:lpstr>FRBR tasques de l’usuari– Identificar</vt:lpstr>
      <vt:lpstr>FRBR tasques de l’usuari– Seleccionar</vt:lpstr>
      <vt:lpstr>FRBR tasques de l’usuari– Obtenir</vt:lpstr>
      <vt:lpstr>Unitat 2: Presentació dels FRBR</vt:lpstr>
      <vt:lpstr>FRBR Model d’entitat-relació </vt:lpstr>
      <vt:lpstr>Descripció general de les entitats dels grups 1-3</vt:lpstr>
      <vt:lpstr>Pensar  conceptualment – l’autèntic tema de què tracta aquest Mòdul</vt:lpstr>
      <vt:lpstr>Grup 1 Entitats -- Terminologia</vt:lpstr>
      <vt:lpstr>Grup 1 Terminologia – “Llibre”</vt:lpstr>
      <vt:lpstr>Grup 1 Terminologia – “Llibre”</vt:lpstr>
      <vt:lpstr>Grup 1 Terminologia – “Llibre”</vt:lpstr>
      <vt:lpstr>Grup 1 Terminologia – “Llibre”</vt:lpstr>
      <vt:lpstr>Grup 1 Terminologia – Resum</vt:lpstr>
      <vt:lpstr>Grup 1 Terminologia</vt:lpstr>
      <vt:lpstr>Les entitats OEMI (WEMI) – Obra</vt:lpstr>
      <vt:lpstr>Identificar l’Obra de FRBR</vt:lpstr>
      <vt:lpstr>Les entitats OEMI (WEMI) – Expressió</vt:lpstr>
      <vt:lpstr>Identificar l’ Expressió de FRBR</vt:lpstr>
      <vt:lpstr>Les entitats OEMI (WEMI) – Manifestació</vt:lpstr>
      <vt:lpstr>Identificar la Manifestació de FRBR</vt:lpstr>
      <vt:lpstr>Les entitats OEMI (WEMI) –  Ítem</vt:lpstr>
      <vt:lpstr>Identificar l’Ítem de FRBR</vt:lpstr>
      <vt:lpstr>Són realment nous els FRBR?</vt:lpstr>
      <vt:lpstr>Són realment nous els FRBR?</vt:lpstr>
      <vt:lpstr>Diapositiva 36</vt:lpstr>
      <vt:lpstr>Diapositiva 37</vt:lpstr>
      <vt:lpstr>Diapositiva 38</vt:lpstr>
      <vt:lpstr>Diapositiva 39</vt:lpstr>
      <vt:lpstr>Diapositiva 40</vt:lpstr>
      <vt:lpstr>Unitat 3: Entitats del Grup 1</vt:lpstr>
      <vt:lpstr>Atributs de l’obra</vt:lpstr>
      <vt:lpstr>Identificar atributs de l’obra</vt:lpstr>
      <vt:lpstr>Atributs d’una expressió</vt:lpstr>
      <vt:lpstr>Identificar atributs de l’expressió</vt:lpstr>
      <vt:lpstr>Atributs d’una manifestació</vt:lpstr>
      <vt:lpstr>Identificar atributs de la manifestació</vt:lpstr>
      <vt:lpstr>Atributs d’un ítem</vt:lpstr>
      <vt:lpstr>Identificar atributs de l’ítem</vt:lpstr>
      <vt:lpstr>Unitat 4: Relacions – l’altra part dels FRBR</vt:lpstr>
      <vt:lpstr>Classes de relacions</vt:lpstr>
      <vt:lpstr>Relacions inherents – Panoràmica general</vt:lpstr>
      <vt:lpstr>Relacions inherents– Un exemple</vt:lpstr>
      <vt:lpstr>Les entitats del Grup 1 següents, què són?</vt:lpstr>
      <vt:lpstr>Diapositiva 55</vt:lpstr>
      <vt:lpstr>Diapositiva 56</vt:lpstr>
      <vt:lpstr>Diapositiva 57</vt:lpstr>
      <vt:lpstr>Diapositiva 58</vt:lpstr>
      <vt:lpstr>Diapositiva 59</vt:lpstr>
      <vt:lpstr>Relacions inherents– “Família d’Obres”</vt:lpstr>
      <vt:lpstr>Diapositiva 61</vt:lpstr>
      <vt:lpstr>Diapositiva 62</vt:lpstr>
      <vt:lpstr>Altres relacions</vt:lpstr>
      <vt:lpstr>Unitat 5: Entitats del Grup 2 </vt:lpstr>
      <vt:lpstr>Quines són les entitats del Grup 2?</vt:lpstr>
      <vt:lpstr>Tasques de l’usuari de FRAD (Requisits funcionals de les dades d’autoritat) </vt:lpstr>
      <vt:lpstr>Relacions entre grups -- Grup 1 / Grup 2</vt:lpstr>
      <vt:lpstr>Atributs de les entitats del Grup 2 – Panoràmica general</vt:lpstr>
      <vt:lpstr>Atributs de les entitats del Grup 2 –  Persona</vt:lpstr>
      <vt:lpstr>Diapositiva 70</vt:lpstr>
      <vt:lpstr>Diapositiva 71</vt:lpstr>
      <vt:lpstr>Relacions dins el grup -- Grup 2 / Grup 2</vt:lpstr>
      <vt:lpstr>Relacions dins el grup -- Grup 2 / Grup 2</vt:lpstr>
      <vt:lpstr>Relacions dins el grup -- Grup 2 / Grup 2</vt:lpstr>
      <vt:lpstr>Sobre aquest material</vt:lpstr>
    </vt:vector>
  </TitlesOfParts>
  <Company>Biblioteca de Catalunya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vilsnb</dc:creator>
  <cp:lastModifiedBy>vilsnb</cp:lastModifiedBy>
  <cp:revision>389</cp:revision>
  <dcterms:created xsi:type="dcterms:W3CDTF">2016-09-02T12:10:12Z</dcterms:created>
  <dcterms:modified xsi:type="dcterms:W3CDTF">2017-04-24T09:42:32Z</dcterms:modified>
</cp:coreProperties>
</file>